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4"/>
    <p:sldMasterId id="2147483776" r:id="rId5"/>
    <p:sldMasterId id="2147483794" r:id="rId6"/>
    <p:sldMasterId id="2147483812" r:id="rId7"/>
  </p:sldMasterIdLst>
  <p:notesMasterIdLst>
    <p:notesMasterId r:id="rId23"/>
  </p:notesMasterIdLst>
  <p:handoutMasterIdLst>
    <p:handoutMasterId r:id="rId24"/>
  </p:handoutMasterIdLst>
  <p:sldIdLst>
    <p:sldId id="257" r:id="rId8"/>
    <p:sldId id="384" r:id="rId9"/>
    <p:sldId id="317" r:id="rId10"/>
    <p:sldId id="270" r:id="rId11"/>
    <p:sldId id="281" r:id="rId12"/>
    <p:sldId id="392" r:id="rId13"/>
    <p:sldId id="393" r:id="rId14"/>
    <p:sldId id="279" r:id="rId15"/>
    <p:sldId id="394" r:id="rId16"/>
    <p:sldId id="396" r:id="rId17"/>
    <p:sldId id="397" r:id="rId18"/>
    <p:sldId id="398" r:id="rId19"/>
    <p:sldId id="400" r:id="rId20"/>
    <p:sldId id="401" r:id="rId21"/>
    <p:sldId id="40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25" autoAdjust="0"/>
  </p:normalViewPr>
  <p:slideViewPr>
    <p:cSldViewPr snapToGrid="0">
      <p:cViewPr>
        <p:scale>
          <a:sx n="80" d="100"/>
          <a:sy n="80" d="100"/>
        </p:scale>
        <p:origin x="782" y="-5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157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hyperlink" Target="http://www.p-l-a-n-e-t-b-l-o-g.com/" TargetMode="External"/><Relationship Id="rId1" Type="http://schemas.openxmlformats.org/officeDocument/2006/relationships/hyperlink" Target="mailto:Olusola_olaniyi2762@yahoo.com" TargetMode="Externa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-l-a-n-e-t-b-l-o-g.com/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30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29.png"/><Relationship Id="rId5" Type="http://schemas.openxmlformats.org/officeDocument/2006/relationships/hyperlink" Target="mailto:Olusola_olaniyi2762@yahoo.com" TargetMode="External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0A8C22-D4D8-4566-89AD-1AC37987228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D6E99D-D662-4169-807B-56E49556243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What are the minimum and maximum rental durations?</a:t>
          </a:r>
          <a:endParaRPr lang="en-US" dirty="0"/>
        </a:p>
      </dgm:t>
    </dgm:pt>
    <dgm:pt modelId="{0CAA982A-E7D8-452B-BD85-D6A3421A7168}" type="parTrans" cxnId="{C53C7413-1DC1-4DD0-974B-4F68BF4588F3}">
      <dgm:prSet/>
      <dgm:spPr/>
      <dgm:t>
        <a:bodyPr/>
        <a:lstStyle/>
        <a:p>
          <a:endParaRPr lang="en-US"/>
        </a:p>
      </dgm:t>
    </dgm:pt>
    <dgm:pt modelId="{300CE599-B9AF-4E38-B5CF-95E877661DD5}" type="sibTrans" cxnId="{C53C7413-1DC1-4DD0-974B-4F68BF4588F3}">
      <dgm:prSet/>
      <dgm:spPr/>
      <dgm:t>
        <a:bodyPr/>
        <a:lstStyle/>
        <a:p>
          <a:endParaRPr lang="en-US"/>
        </a:p>
      </dgm:t>
    </dgm:pt>
    <dgm:pt modelId="{0B71C180-490E-4117-9AF1-DB84F498F49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What is the average rental duration?</a:t>
          </a:r>
          <a:endParaRPr lang="en-US"/>
        </a:p>
      </dgm:t>
    </dgm:pt>
    <dgm:pt modelId="{8847B0D2-734B-4E2B-BEC8-90FE102842EE}" type="parTrans" cxnId="{B1B8DB12-05D9-4572-A2F2-A97E8B56B7A8}">
      <dgm:prSet/>
      <dgm:spPr/>
      <dgm:t>
        <a:bodyPr/>
        <a:lstStyle/>
        <a:p>
          <a:endParaRPr lang="en-US"/>
        </a:p>
      </dgm:t>
    </dgm:pt>
    <dgm:pt modelId="{6A9DC924-9AC4-4D3B-9A95-B6BFDDB41E5A}" type="sibTrans" cxnId="{B1B8DB12-05D9-4572-A2F2-A97E8B56B7A8}">
      <dgm:prSet/>
      <dgm:spPr/>
      <dgm:t>
        <a:bodyPr/>
        <a:lstStyle/>
        <a:p>
          <a:endParaRPr lang="en-US"/>
        </a:p>
      </dgm:t>
    </dgm:pt>
    <dgm:pt modelId="{5513FA5C-AC01-4C64-BDCC-FF317E7DF8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What is the average rental payment?</a:t>
          </a:r>
          <a:endParaRPr lang="en-US" dirty="0"/>
        </a:p>
      </dgm:t>
    </dgm:pt>
    <dgm:pt modelId="{EB3F2620-B9CC-4090-8654-8AD998380F72}" type="parTrans" cxnId="{6139B7FF-11CA-45B9-AA3C-EB4038EA53FA}">
      <dgm:prSet/>
      <dgm:spPr/>
      <dgm:t>
        <a:bodyPr/>
        <a:lstStyle/>
        <a:p>
          <a:endParaRPr lang="en-US"/>
        </a:p>
      </dgm:t>
    </dgm:pt>
    <dgm:pt modelId="{6BAA1E85-A9E3-47B1-B4B8-CABF33286DC0}" type="sibTrans" cxnId="{6139B7FF-11CA-45B9-AA3C-EB4038EA53FA}">
      <dgm:prSet/>
      <dgm:spPr/>
      <dgm:t>
        <a:bodyPr/>
        <a:lstStyle/>
        <a:p>
          <a:endParaRPr lang="en-US"/>
        </a:p>
      </dgm:t>
    </dgm:pt>
    <dgm:pt modelId="{E2A9CA36-EEDF-4BC5-899D-C8685CD0BEC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What is the average replacement cost?</a:t>
          </a:r>
          <a:endParaRPr lang="en-US"/>
        </a:p>
      </dgm:t>
    </dgm:pt>
    <dgm:pt modelId="{9C5682F0-70B5-4544-AA49-B1FE489DDF56}" type="parTrans" cxnId="{BFB2261B-47A8-45CF-9666-B2AD13F281E0}">
      <dgm:prSet/>
      <dgm:spPr/>
      <dgm:t>
        <a:bodyPr/>
        <a:lstStyle/>
        <a:p>
          <a:endParaRPr lang="en-US"/>
        </a:p>
      </dgm:t>
    </dgm:pt>
    <dgm:pt modelId="{F092AD99-E29F-44D1-8E0F-18650BD6FBAB}" type="sibTrans" cxnId="{BFB2261B-47A8-45CF-9666-B2AD13F281E0}">
      <dgm:prSet/>
      <dgm:spPr/>
      <dgm:t>
        <a:bodyPr/>
        <a:lstStyle/>
        <a:p>
          <a:endParaRPr lang="en-US"/>
        </a:p>
      </dgm:t>
    </dgm:pt>
    <dgm:pt modelId="{AF6659F8-1A4B-4DF3-AA69-92BFD1F56C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Which countries are </a:t>
          </a:r>
          <a:r>
            <a:rPr lang="en-GB" dirty="0" err="1"/>
            <a:t>Rockbuster</a:t>
          </a:r>
          <a:r>
            <a:rPr lang="en-GB" dirty="0"/>
            <a:t> customers based in?</a:t>
          </a:r>
          <a:endParaRPr lang="en-US" dirty="0"/>
        </a:p>
      </dgm:t>
    </dgm:pt>
    <dgm:pt modelId="{D3C5E59E-D555-4DA0-9149-24A4FBB73225}" type="parTrans" cxnId="{6AEBD4FC-8E38-4278-81EF-6E23E495D405}">
      <dgm:prSet/>
      <dgm:spPr/>
      <dgm:t>
        <a:bodyPr/>
        <a:lstStyle/>
        <a:p>
          <a:endParaRPr lang="en-US"/>
        </a:p>
      </dgm:t>
    </dgm:pt>
    <dgm:pt modelId="{2925B3AA-B119-4E5E-9DFD-A07BA629D3AD}" type="sibTrans" cxnId="{6AEBD4FC-8E38-4278-81EF-6E23E495D405}">
      <dgm:prSet/>
      <dgm:spPr/>
      <dgm:t>
        <a:bodyPr/>
        <a:lstStyle/>
        <a:p>
          <a:endParaRPr lang="en-US"/>
        </a:p>
      </dgm:t>
    </dgm:pt>
    <dgm:pt modelId="{7E038C32-A8BB-4A68-9A08-938C9F7FF39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What are the top 10 Countries and Cities that hold the most customers?</a:t>
          </a:r>
          <a:endParaRPr lang="en-US" dirty="0"/>
        </a:p>
      </dgm:t>
    </dgm:pt>
    <dgm:pt modelId="{0E6E2C70-5F7F-4101-9AF7-EBDA88A7B07C}" type="parTrans" cxnId="{BA94DB7B-9047-46A4-80CC-EB68DC06009C}">
      <dgm:prSet/>
      <dgm:spPr/>
      <dgm:t>
        <a:bodyPr/>
        <a:lstStyle/>
        <a:p>
          <a:endParaRPr lang="en-GB"/>
        </a:p>
      </dgm:t>
    </dgm:pt>
    <dgm:pt modelId="{6C85C5AA-11D4-44B4-8A77-6FDFA6876B1A}" type="sibTrans" cxnId="{BA94DB7B-9047-46A4-80CC-EB68DC06009C}">
      <dgm:prSet/>
      <dgm:spPr/>
      <dgm:t>
        <a:bodyPr/>
        <a:lstStyle/>
        <a:p>
          <a:endParaRPr lang="en-GB"/>
        </a:p>
      </dgm:t>
    </dgm:pt>
    <dgm:pt modelId="{3AB46321-1387-4152-AED2-8D9590E1705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Who are our top 10 most paying loyal customers?</a:t>
          </a:r>
          <a:endParaRPr lang="en-US" dirty="0"/>
        </a:p>
      </dgm:t>
    </dgm:pt>
    <dgm:pt modelId="{829A2889-FB24-4626-9645-883CC9D4812B}" type="parTrans" cxnId="{1AFAFF13-E4C4-4672-AF10-2BD35796599D}">
      <dgm:prSet/>
      <dgm:spPr/>
      <dgm:t>
        <a:bodyPr/>
        <a:lstStyle/>
        <a:p>
          <a:endParaRPr lang="en-GB"/>
        </a:p>
      </dgm:t>
    </dgm:pt>
    <dgm:pt modelId="{2B16AD46-7988-44B8-9333-32DF78D512B7}" type="sibTrans" cxnId="{1AFAFF13-E4C4-4672-AF10-2BD35796599D}">
      <dgm:prSet/>
      <dgm:spPr/>
      <dgm:t>
        <a:bodyPr/>
        <a:lstStyle/>
        <a:p>
          <a:endParaRPr lang="en-GB"/>
        </a:p>
      </dgm:t>
    </dgm:pt>
    <dgm:pt modelId="{DCFDF5C6-76B8-45F9-8BD3-64E74956F505}" type="pres">
      <dgm:prSet presAssocID="{F30A8C22-D4D8-4566-89AD-1AC379872288}" presName="diagram" presStyleCnt="0">
        <dgm:presLayoutVars>
          <dgm:dir/>
          <dgm:resizeHandles val="exact"/>
        </dgm:presLayoutVars>
      </dgm:prSet>
      <dgm:spPr/>
    </dgm:pt>
    <dgm:pt modelId="{E9C2B4F0-AF24-45B8-93EC-E4872F11395C}" type="pres">
      <dgm:prSet presAssocID="{8AD6E99D-D662-4169-807B-56E49556243F}" presName="node" presStyleLbl="node1" presStyleIdx="0" presStyleCnt="7">
        <dgm:presLayoutVars>
          <dgm:bulletEnabled val="1"/>
        </dgm:presLayoutVars>
      </dgm:prSet>
      <dgm:spPr/>
    </dgm:pt>
    <dgm:pt modelId="{E4AF4244-7644-482A-BA59-AFDB7953A1EB}" type="pres">
      <dgm:prSet presAssocID="{300CE599-B9AF-4E38-B5CF-95E877661DD5}" presName="sibTrans" presStyleCnt="0"/>
      <dgm:spPr/>
    </dgm:pt>
    <dgm:pt modelId="{EAA43B73-AD73-44BB-ADB9-85A5BE6B4012}" type="pres">
      <dgm:prSet presAssocID="{0B71C180-490E-4117-9AF1-DB84F498F49C}" presName="node" presStyleLbl="node1" presStyleIdx="1" presStyleCnt="7">
        <dgm:presLayoutVars>
          <dgm:bulletEnabled val="1"/>
        </dgm:presLayoutVars>
      </dgm:prSet>
      <dgm:spPr/>
    </dgm:pt>
    <dgm:pt modelId="{86FAEFBC-4477-48E0-9D12-6631D64C2F00}" type="pres">
      <dgm:prSet presAssocID="{6A9DC924-9AC4-4D3B-9A95-B6BFDDB41E5A}" presName="sibTrans" presStyleCnt="0"/>
      <dgm:spPr/>
    </dgm:pt>
    <dgm:pt modelId="{C6DDF361-4849-4E45-8E83-B54476C6F2B1}" type="pres">
      <dgm:prSet presAssocID="{5513FA5C-AC01-4C64-BDCC-FF317E7DF815}" presName="node" presStyleLbl="node1" presStyleIdx="2" presStyleCnt="7">
        <dgm:presLayoutVars>
          <dgm:bulletEnabled val="1"/>
        </dgm:presLayoutVars>
      </dgm:prSet>
      <dgm:spPr/>
    </dgm:pt>
    <dgm:pt modelId="{02B1C93F-22DC-4E9C-B164-73A89FA99BF0}" type="pres">
      <dgm:prSet presAssocID="{6BAA1E85-A9E3-47B1-B4B8-CABF33286DC0}" presName="sibTrans" presStyleCnt="0"/>
      <dgm:spPr/>
    </dgm:pt>
    <dgm:pt modelId="{B7C5AB5E-08DA-425F-8761-87C515A20CA6}" type="pres">
      <dgm:prSet presAssocID="{E2A9CA36-EEDF-4BC5-899D-C8685CD0BECD}" presName="node" presStyleLbl="node1" presStyleIdx="3" presStyleCnt="7">
        <dgm:presLayoutVars>
          <dgm:bulletEnabled val="1"/>
        </dgm:presLayoutVars>
      </dgm:prSet>
      <dgm:spPr/>
    </dgm:pt>
    <dgm:pt modelId="{8C1F7BEF-275B-4BE1-BD56-334D63A9341C}" type="pres">
      <dgm:prSet presAssocID="{F092AD99-E29F-44D1-8E0F-18650BD6FBAB}" presName="sibTrans" presStyleCnt="0"/>
      <dgm:spPr/>
    </dgm:pt>
    <dgm:pt modelId="{7CB93B61-AB0E-47D7-A7C6-D08032FB1F60}" type="pres">
      <dgm:prSet presAssocID="{AF6659F8-1A4B-4DF3-AA69-92BFD1F56C07}" presName="node" presStyleLbl="node1" presStyleIdx="4" presStyleCnt="7">
        <dgm:presLayoutVars>
          <dgm:bulletEnabled val="1"/>
        </dgm:presLayoutVars>
      </dgm:prSet>
      <dgm:spPr/>
    </dgm:pt>
    <dgm:pt modelId="{3883E9A0-D492-4AD7-B67D-0D8CE5293CF2}" type="pres">
      <dgm:prSet presAssocID="{2925B3AA-B119-4E5E-9DFD-A07BA629D3AD}" presName="sibTrans" presStyleCnt="0"/>
      <dgm:spPr/>
    </dgm:pt>
    <dgm:pt modelId="{F978AF75-668E-494A-937F-1FEC8A97C78E}" type="pres">
      <dgm:prSet presAssocID="{7E038C32-A8BB-4A68-9A08-938C9F7FF39C}" presName="node" presStyleLbl="node1" presStyleIdx="5" presStyleCnt="7">
        <dgm:presLayoutVars>
          <dgm:bulletEnabled val="1"/>
        </dgm:presLayoutVars>
      </dgm:prSet>
      <dgm:spPr/>
    </dgm:pt>
    <dgm:pt modelId="{7FA7BD80-8FC9-4D90-8F42-6C0157B86477}" type="pres">
      <dgm:prSet presAssocID="{6C85C5AA-11D4-44B4-8A77-6FDFA6876B1A}" presName="sibTrans" presStyleCnt="0"/>
      <dgm:spPr/>
    </dgm:pt>
    <dgm:pt modelId="{6F528156-D67C-4267-A512-0A3098ACE0F3}" type="pres">
      <dgm:prSet presAssocID="{3AB46321-1387-4152-AED2-8D9590E17050}" presName="node" presStyleLbl="node1" presStyleIdx="6" presStyleCnt="7">
        <dgm:presLayoutVars>
          <dgm:bulletEnabled val="1"/>
        </dgm:presLayoutVars>
      </dgm:prSet>
      <dgm:spPr/>
    </dgm:pt>
  </dgm:ptLst>
  <dgm:cxnLst>
    <dgm:cxn modelId="{B1B8DB12-05D9-4572-A2F2-A97E8B56B7A8}" srcId="{F30A8C22-D4D8-4566-89AD-1AC379872288}" destId="{0B71C180-490E-4117-9AF1-DB84F498F49C}" srcOrd="1" destOrd="0" parTransId="{8847B0D2-734B-4E2B-BEC8-90FE102842EE}" sibTransId="{6A9DC924-9AC4-4D3B-9A95-B6BFDDB41E5A}"/>
    <dgm:cxn modelId="{C53C7413-1DC1-4DD0-974B-4F68BF4588F3}" srcId="{F30A8C22-D4D8-4566-89AD-1AC379872288}" destId="{8AD6E99D-D662-4169-807B-56E49556243F}" srcOrd="0" destOrd="0" parTransId="{0CAA982A-E7D8-452B-BD85-D6A3421A7168}" sibTransId="{300CE599-B9AF-4E38-B5CF-95E877661DD5}"/>
    <dgm:cxn modelId="{1AFAFF13-E4C4-4672-AF10-2BD35796599D}" srcId="{F30A8C22-D4D8-4566-89AD-1AC379872288}" destId="{3AB46321-1387-4152-AED2-8D9590E17050}" srcOrd="6" destOrd="0" parTransId="{829A2889-FB24-4626-9645-883CC9D4812B}" sibTransId="{2B16AD46-7988-44B8-9333-32DF78D512B7}"/>
    <dgm:cxn modelId="{BFB2261B-47A8-45CF-9666-B2AD13F281E0}" srcId="{F30A8C22-D4D8-4566-89AD-1AC379872288}" destId="{E2A9CA36-EEDF-4BC5-899D-C8685CD0BECD}" srcOrd="3" destOrd="0" parTransId="{9C5682F0-70B5-4544-AA49-B1FE489DDF56}" sibTransId="{F092AD99-E29F-44D1-8E0F-18650BD6FBAB}"/>
    <dgm:cxn modelId="{E9EC8466-D77D-4354-A3D0-E48B6243697C}" type="presOf" srcId="{7E038C32-A8BB-4A68-9A08-938C9F7FF39C}" destId="{F978AF75-668E-494A-937F-1FEC8A97C78E}" srcOrd="0" destOrd="0" presId="urn:microsoft.com/office/officeart/2005/8/layout/default"/>
    <dgm:cxn modelId="{A1E44667-8512-4507-B6BF-D47C80C74A7A}" type="presOf" srcId="{5513FA5C-AC01-4C64-BDCC-FF317E7DF815}" destId="{C6DDF361-4849-4E45-8E83-B54476C6F2B1}" srcOrd="0" destOrd="0" presId="urn:microsoft.com/office/officeart/2005/8/layout/default"/>
    <dgm:cxn modelId="{D8BB5168-FA30-4678-AB42-C7975C5AE307}" type="presOf" srcId="{8AD6E99D-D662-4169-807B-56E49556243F}" destId="{E9C2B4F0-AF24-45B8-93EC-E4872F11395C}" srcOrd="0" destOrd="0" presId="urn:microsoft.com/office/officeart/2005/8/layout/default"/>
    <dgm:cxn modelId="{67B8E148-2052-41A5-9EBF-76E0656F5EDB}" type="presOf" srcId="{F30A8C22-D4D8-4566-89AD-1AC379872288}" destId="{DCFDF5C6-76B8-45F9-8BD3-64E74956F505}" srcOrd="0" destOrd="0" presId="urn:microsoft.com/office/officeart/2005/8/layout/default"/>
    <dgm:cxn modelId="{CF47A06E-EB0C-435C-AABF-A764FEC76223}" type="presOf" srcId="{AF6659F8-1A4B-4DF3-AA69-92BFD1F56C07}" destId="{7CB93B61-AB0E-47D7-A7C6-D08032FB1F60}" srcOrd="0" destOrd="0" presId="urn:microsoft.com/office/officeart/2005/8/layout/default"/>
    <dgm:cxn modelId="{BA94DB7B-9047-46A4-80CC-EB68DC06009C}" srcId="{F30A8C22-D4D8-4566-89AD-1AC379872288}" destId="{7E038C32-A8BB-4A68-9A08-938C9F7FF39C}" srcOrd="5" destOrd="0" parTransId="{0E6E2C70-5F7F-4101-9AF7-EBDA88A7B07C}" sibTransId="{6C85C5AA-11D4-44B4-8A77-6FDFA6876B1A}"/>
    <dgm:cxn modelId="{8ABA7A8E-CD3A-481D-83AD-C8472EF8A03F}" type="presOf" srcId="{E2A9CA36-EEDF-4BC5-899D-C8685CD0BECD}" destId="{B7C5AB5E-08DA-425F-8761-87C515A20CA6}" srcOrd="0" destOrd="0" presId="urn:microsoft.com/office/officeart/2005/8/layout/default"/>
    <dgm:cxn modelId="{5009EA96-798D-492A-9E10-A1B930FB9D6F}" type="presOf" srcId="{3AB46321-1387-4152-AED2-8D9590E17050}" destId="{6F528156-D67C-4267-A512-0A3098ACE0F3}" srcOrd="0" destOrd="0" presId="urn:microsoft.com/office/officeart/2005/8/layout/default"/>
    <dgm:cxn modelId="{724670B4-DA0D-4A2D-9590-3BF7BA41539D}" type="presOf" srcId="{0B71C180-490E-4117-9AF1-DB84F498F49C}" destId="{EAA43B73-AD73-44BB-ADB9-85A5BE6B4012}" srcOrd="0" destOrd="0" presId="urn:microsoft.com/office/officeart/2005/8/layout/default"/>
    <dgm:cxn modelId="{6AEBD4FC-8E38-4278-81EF-6E23E495D405}" srcId="{F30A8C22-D4D8-4566-89AD-1AC379872288}" destId="{AF6659F8-1A4B-4DF3-AA69-92BFD1F56C07}" srcOrd="4" destOrd="0" parTransId="{D3C5E59E-D555-4DA0-9149-24A4FBB73225}" sibTransId="{2925B3AA-B119-4E5E-9DFD-A07BA629D3AD}"/>
    <dgm:cxn modelId="{6139B7FF-11CA-45B9-AA3C-EB4038EA53FA}" srcId="{F30A8C22-D4D8-4566-89AD-1AC379872288}" destId="{5513FA5C-AC01-4C64-BDCC-FF317E7DF815}" srcOrd="2" destOrd="0" parTransId="{EB3F2620-B9CC-4090-8654-8AD998380F72}" sibTransId="{6BAA1E85-A9E3-47B1-B4B8-CABF33286DC0}"/>
    <dgm:cxn modelId="{ABF10DBB-5A23-42C1-B6C6-81A07E78521A}" type="presParOf" srcId="{DCFDF5C6-76B8-45F9-8BD3-64E74956F505}" destId="{E9C2B4F0-AF24-45B8-93EC-E4872F11395C}" srcOrd="0" destOrd="0" presId="urn:microsoft.com/office/officeart/2005/8/layout/default"/>
    <dgm:cxn modelId="{995667C1-F650-4C1B-B1F2-5FFDA00476A4}" type="presParOf" srcId="{DCFDF5C6-76B8-45F9-8BD3-64E74956F505}" destId="{E4AF4244-7644-482A-BA59-AFDB7953A1EB}" srcOrd="1" destOrd="0" presId="urn:microsoft.com/office/officeart/2005/8/layout/default"/>
    <dgm:cxn modelId="{2A825CD0-952F-45A9-B4CA-DB18054E4673}" type="presParOf" srcId="{DCFDF5C6-76B8-45F9-8BD3-64E74956F505}" destId="{EAA43B73-AD73-44BB-ADB9-85A5BE6B4012}" srcOrd="2" destOrd="0" presId="urn:microsoft.com/office/officeart/2005/8/layout/default"/>
    <dgm:cxn modelId="{88297627-2455-4F07-A762-AC70D5F54633}" type="presParOf" srcId="{DCFDF5C6-76B8-45F9-8BD3-64E74956F505}" destId="{86FAEFBC-4477-48E0-9D12-6631D64C2F00}" srcOrd="3" destOrd="0" presId="urn:microsoft.com/office/officeart/2005/8/layout/default"/>
    <dgm:cxn modelId="{BFF9E13C-E2D9-49DA-8C56-A267987A1983}" type="presParOf" srcId="{DCFDF5C6-76B8-45F9-8BD3-64E74956F505}" destId="{C6DDF361-4849-4E45-8E83-B54476C6F2B1}" srcOrd="4" destOrd="0" presId="urn:microsoft.com/office/officeart/2005/8/layout/default"/>
    <dgm:cxn modelId="{E1BACEC7-9D91-4070-B206-1451AAB36F50}" type="presParOf" srcId="{DCFDF5C6-76B8-45F9-8BD3-64E74956F505}" destId="{02B1C93F-22DC-4E9C-B164-73A89FA99BF0}" srcOrd="5" destOrd="0" presId="urn:microsoft.com/office/officeart/2005/8/layout/default"/>
    <dgm:cxn modelId="{CAAA66F9-FEF7-4AED-AAAB-6658706CE215}" type="presParOf" srcId="{DCFDF5C6-76B8-45F9-8BD3-64E74956F505}" destId="{B7C5AB5E-08DA-425F-8761-87C515A20CA6}" srcOrd="6" destOrd="0" presId="urn:microsoft.com/office/officeart/2005/8/layout/default"/>
    <dgm:cxn modelId="{9C74A9BB-6865-4B90-BCDB-307DE41524D7}" type="presParOf" srcId="{DCFDF5C6-76B8-45F9-8BD3-64E74956F505}" destId="{8C1F7BEF-275B-4BE1-BD56-334D63A9341C}" srcOrd="7" destOrd="0" presId="urn:microsoft.com/office/officeart/2005/8/layout/default"/>
    <dgm:cxn modelId="{1C977692-A1A0-43D4-9391-D39E812D15F1}" type="presParOf" srcId="{DCFDF5C6-76B8-45F9-8BD3-64E74956F505}" destId="{7CB93B61-AB0E-47D7-A7C6-D08032FB1F60}" srcOrd="8" destOrd="0" presId="urn:microsoft.com/office/officeart/2005/8/layout/default"/>
    <dgm:cxn modelId="{D142CF1F-B4C3-42C0-894B-3A256DC6B48C}" type="presParOf" srcId="{DCFDF5C6-76B8-45F9-8BD3-64E74956F505}" destId="{3883E9A0-D492-4AD7-B67D-0D8CE5293CF2}" srcOrd="9" destOrd="0" presId="urn:microsoft.com/office/officeart/2005/8/layout/default"/>
    <dgm:cxn modelId="{D4663AA7-F231-4E73-B6FB-9FDAFF68A9C4}" type="presParOf" srcId="{DCFDF5C6-76B8-45F9-8BD3-64E74956F505}" destId="{F978AF75-668E-494A-937F-1FEC8A97C78E}" srcOrd="10" destOrd="0" presId="urn:microsoft.com/office/officeart/2005/8/layout/default"/>
    <dgm:cxn modelId="{00B28C5A-3DF9-4C10-80C8-EAA46BBABA9B}" type="presParOf" srcId="{DCFDF5C6-76B8-45F9-8BD3-64E74956F505}" destId="{7FA7BD80-8FC9-4D90-8F42-6C0157B86477}" srcOrd="11" destOrd="0" presId="urn:microsoft.com/office/officeart/2005/8/layout/default"/>
    <dgm:cxn modelId="{5CEDA9A6-6027-42CF-85AD-692B55DD9694}" type="presParOf" srcId="{DCFDF5C6-76B8-45F9-8BD3-64E74956F505}" destId="{6F528156-D67C-4267-A512-0A3098ACE0F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BA4FC7-474B-4FDD-90FD-69B3C6EDBFD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F75741-A3F7-453D-B515-A242AF30ACC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Introduce exclusive promotions, discounts, and loyalty programs to reward customer loyalty</a:t>
          </a:r>
          <a:endParaRPr lang="en-US"/>
        </a:p>
      </dgm:t>
    </dgm:pt>
    <dgm:pt modelId="{2BB34364-CA2E-455A-8036-B0B48D3EF159}" type="parTrans" cxnId="{5E8A2447-6327-4C1E-ACAB-D447E94E778D}">
      <dgm:prSet/>
      <dgm:spPr/>
      <dgm:t>
        <a:bodyPr/>
        <a:lstStyle/>
        <a:p>
          <a:endParaRPr lang="en-US"/>
        </a:p>
      </dgm:t>
    </dgm:pt>
    <dgm:pt modelId="{8FF80FC5-471A-476B-B4A7-319FC57E6B39}" type="sibTrans" cxnId="{5E8A2447-6327-4C1E-ACAB-D447E94E778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98CEFDE-582E-4A52-BAC6-6D5B52C00C5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Implement a robust recommendation system that provides personalized movie suggestions based on customer preferences and viewing history</a:t>
          </a:r>
          <a:endParaRPr lang="en-US"/>
        </a:p>
      </dgm:t>
    </dgm:pt>
    <dgm:pt modelId="{72F0C985-26E7-4848-9C66-4DCDDE41FC67}" type="parTrans" cxnId="{6E5A4958-838B-4475-A91A-13807C63B702}">
      <dgm:prSet/>
      <dgm:spPr/>
      <dgm:t>
        <a:bodyPr/>
        <a:lstStyle/>
        <a:p>
          <a:endParaRPr lang="en-US"/>
        </a:p>
      </dgm:t>
    </dgm:pt>
    <dgm:pt modelId="{C7836061-5539-4356-AC86-5A38ED89ECB6}" type="sibTrans" cxnId="{6E5A4958-838B-4475-A91A-13807C63B70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3D5EEC6-B1BD-404C-B617-70C2F96E7B1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Offer exclusive content and early releases as incentives for customers to choose Rockbuster's online rental service over competitors</a:t>
          </a:r>
          <a:endParaRPr lang="en-US"/>
        </a:p>
      </dgm:t>
    </dgm:pt>
    <dgm:pt modelId="{61148E59-0628-428D-9C47-C8C386F7199C}" type="parTrans" cxnId="{38D86865-48AC-4436-8F2D-5F718A7A57F7}">
      <dgm:prSet/>
      <dgm:spPr/>
      <dgm:t>
        <a:bodyPr/>
        <a:lstStyle/>
        <a:p>
          <a:endParaRPr lang="en-US"/>
        </a:p>
      </dgm:t>
    </dgm:pt>
    <dgm:pt modelId="{7240E6E6-27D7-4BF0-A9D3-F9F14ABC1508}" type="sibTrans" cxnId="{38D86865-48AC-4436-8F2D-5F718A7A57F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ED75F74-E20B-4B22-AA98-DA6D96BFB21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Establish a responsive and efficient customer support system to address queries, concerns, and technical issues promptly</a:t>
          </a:r>
          <a:endParaRPr lang="en-US"/>
        </a:p>
      </dgm:t>
    </dgm:pt>
    <dgm:pt modelId="{FD2CAF82-E17E-4DC3-9FC2-30D59CB82049}" type="parTrans" cxnId="{A0020741-CA1B-46E5-8346-8711887BD9D1}">
      <dgm:prSet/>
      <dgm:spPr/>
      <dgm:t>
        <a:bodyPr/>
        <a:lstStyle/>
        <a:p>
          <a:endParaRPr lang="en-US"/>
        </a:p>
      </dgm:t>
    </dgm:pt>
    <dgm:pt modelId="{084BD97E-A2E5-4AC0-AF41-87FBE3125D10}" type="sibTrans" cxnId="{A0020741-CA1B-46E5-8346-8711887BD9D1}">
      <dgm:prSet/>
      <dgm:spPr/>
      <dgm:t>
        <a:bodyPr/>
        <a:lstStyle/>
        <a:p>
          <a:endParaRPr lang="en-US"/>
        </a:p>
      </dgm:t>
    </dgm:pt>
    <dgm:pt modelId="{5C51F93D-183D-4A8D-BAB6-C8CC912A21E8}" type="pres">
      <dgm:prSet presAssocID="{14BA4FC7-474B-4FDD-90FD-69B3C6EDBFD7}" presName="root" presStyleCnt="0">
        <dgm:presLayoutVars>
          <dgm:dir/>
          <dgm:resizeHandles val="exact"/>
        </dgm:presLayoutVars>
      </dgm:prSet>
      <dgm:spPr/>
    </dgm:pt>
    <dgm:pt modelId="{40C0BE0C-4AA1-495B-9A7A-E1725148D6E6}" type="pres">
      <dgm:prSet presAssocID="{14BA4FC7-474B-4FDD-90FD-69B3C6EDBFD7}" presName="container" presStyleCnt="0">
        <dgm:presLayoutVars>
          <dgm:dir/>
          <dgm:resizeHandles val="exact"/>
        </dgm:presLayoutVars>
      </dgm:prSet>
      <dgm:spPr/>
    </dgm:pt>
    <dgm:pt modelId="{79BA98AA-A153-4853-9F3E-4B5B99DC9757}" type="pres">
      <dgm:prSet presAssocID="{41F75741-A3F7-453D-B515-A242AF30ACCE}" presName="compNode" presStyleCnt="0"/>
      <dgm:spPr/>
    </dgm:pt>
    <dgm:pt modelId="{2EC5D9F2-4D17-4EE8-BCB5-EE00BA16A50D}" type="pres">
      <dgm:prSet presAssocID="{41F75741-A3F7-453D-B515-A242AF30ACCE}" presName="iconBgRect" presStyleLbl="bgShp" presStyleIdx="0" presStyleCnt="4"/>
      <dgm:spPr/>
    </dgm:pt>
    <dgm:pt modelId="{33621FCB-7DD0-4D7A-BDAA-E23F9E12FD9D}" type="pres">
      <dgm:prSet presAssocID="{41F75741-A3F7-453D-B515-A242AF30AC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7C2E0EBB-39A8-4130-A8ED-9DF0F7B749EF}" type="pres">
      <dgm:prSet presAssocID="{41F75741-A3F7-453D-B515-A242AF30ACCE}" presName="spaceRect" presStyleCnt="0"/>
      <dgm:spPr/>
    </dgm:pt>
    <dgm:pt modelId="{6E8E9C35-07C6-4D3C-981C-4BC4ED19F048}" type="pres">
      <dgm:prSet presAssocID="{41F75741-A3F7-453D-B515-A242AF30ACCE}" presName="textRect" presStyleLbl="revTx" presStyleIdx="0" presStyleCnt="4">
        <dgm:presLayoutVars>
          <dgm:chMax val="1"/>
          <dgm:chPref val="1"/>
        </dgm:presLayoutVars>
      </dgm:prSet>
      <dgm:spPr/>
    </dgm:pt>
    <dgm:pt modelId="{FCC91CBE-4FF9-498A-BD33-1D3F66E70AAC}" type="pres">
      <dgm:prSet presAssocID="{8FF80FC5-471A-476B-B4A7-319FC57E6B39}" presName="sibTrans" presStyleLbl="sibTrans2D1" presStyleIdx="0" presStyleCnt="0"/>
      <dgm:spPr/>
    </dgm:pt>
    <dgm:pt modelId="{58DA8CC2-A648-4860-919B-121D39973EA2}" type="pres">
      <dgm:prSet presAssocID="{D98CEFDE-582E-4A52-BAC6-6D5B52C00C56}" presName="compNode" presStyleCnt="0"/>
      <dgm:spPr/>
    </dgm:pt>
    <dgm:pt modelId="{D6A58031-925E-4D26-B50D-2BD116D8C03A}" type="pres">
      <dgm:prSet presAssocID="{D98CEFDE-582E-4A52-BAC6-6D5B52C00C56}" presName="iconBgRect" presStyleLbl="bgShp" presStyleIdx="1" presStyleCnt="4"/>
      <dgm:spPr/>
    </dgm:pt>
    <dgm:pt modelId="{8C410E60-DFFA-4F04-A8FA-695F7401ED2A}" type="pres">
      <dgm:prSet presAssocID="{D98CEFDE-582E-4A52-BAC6-6D5B52C00C5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FBE505C-1B7B-4267-ADAB-AAB26B44A6BB}" type="pres">
      <dgm:prSet presAssocID="{D98CEFDE-582E-4A52-BAC6-6D5B52C00C56}" presName="spaceRect" presStyleCnt="0"/>
      <dgm:spPr/>
    </dgm:pt>
    <dgm:pt modelId="{BC370256-583C-4F33-995B-A230B0432336}" type="pres">
      <dgm:prSet presAssocID="{D98CEFDE-582E-4A52-BAC6-6D5B52C00C56}" presName="textRect" presStyleLbl="revTx" presStyleIdx="1" presStyleCnt="4">
        <dgm:presLayoutVars>
          <dgm:chMax val="1"/>
          <dgm:chPref val="1"/>
        </dgm:presLayoutVars>
      </dgm:prSet>
      <dgm:spPr/>
    </dgm:pt>
    <dgm:pt modelId="{A54FFB21-C3F1-486F-8EB3-5C340A29A674}" type="pres">
      <dgm:prSet presAssocID="{C7836061-5539-4356-AC86-5A38ED89ECB6}" presName="sibTrans" presStyleLbl="sibTrans2D1" presStyleIdx="0" presStyleCnt="0"/>
      <dgm:spPr/>
    </dgm:pt>
    <dgm:pt modelId="{949EFEE5-E332-48EF-84CB-267324F272FB}" type="pres">
      <dgm:prSet presAssocID="{D3D5EEC6-B1BD-404C-B617-70C2F96E7B1C}" presName="compNode" presStyleCnt="0"/>
      <dgm:spPr/>
    </dgm:pt>
    <dgm:pt modelId="{7E369184-ED1A-46FE-AC41-A9E16DE2A5AD}" type="pres">
      <dgm:prSet presAssocID="{D3D5EEC6-B1BD-404C-B617-70C2F96E7B1C}" presName="iconBgRect" presStyleLbl="bgShp" presStyleIdx="2" presStyleCnt="4"/>
      <dgm:spPr/>
    </dgm:pt>
    <dgm:pt modelId="{7CFB0712-ED4F-4AD9-B557-7D64796A788F}" type="pres">
      <dgm:prSet presAssocID="{D3D5EEC6-B1BD-404C-B617-70C2F96E7B1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4F1FC7F1-5A9D-4FEB-AA1D-36F5D5383A53}" type="pres">
      <dgm:prSet presAssocID="{D3D5EEC6-B1BD-404C-B617-70C2F96E7B1C}" presName="spaceRect" presStyleCnt="0"/>
      <dgm:spPr/>
    </dgm:pt>
    <dgm:pt modelId="{1CAACB37-94DF-467E-B835-9D026221ECA5}" type="pres">
      <dgm:prSet presAssocID="{D3D5EEC6-B1BD-404C-B617-70C2F96E7B1C}" presName="textRect" presStyleLbl="revTx" presStyleIdx="2" presStyleCnt="4">
        <dgm:presLayoutVars>
          <dgm:chMax val="1"/>
          <dgm:chPref val="1"/>
        </dgm:presLayoutVars>
      </dgm:prSet>
      <dgm:spPr/>
    </dgm:pt>
    <dgm:pt modelId="{0E74CAB8-5535-47B1-98D9-DCD7AFC674AB}" type="pres">
      <dgm:prSet presAssocID="{7240E6E6-27D7-4BF0-A9D3-F9F14ABC1508}" presName="sibTrans" presStyleLbl="sibTrans2D1" presStyleIdx="0" presStyleCnt="0"/>
      <dgm:spPr/>
    </dgm:pt>
    <dgm:pt modelId="{0BA0A71B-5A6A-4D5B-A4E3-0D661F0CF5E0}" type="pres">
      <dgm:prSet presAssocID="{9ED75F74-E20B-4B22-AA98-DA6D96BFB212}" presName="compNode" presStyleCnt="0"/>
      <dgm:spPr/>
    </dgm:pt>
    <dgm:pt modelId="{2D99280B-1382-468C-84B0-9E096970D5C1}" type="pres">
      <dgm:prSet presAssocID="{9ED75F74-E20B-4B22-AA98-DA6D96BFB212}" presName="iconBgRect" presStyleLbl="bgShp" presStyleIdx="3" presStyleCnt="4"/>
      <dgm:spPr/>
    </dgm:pt>
    <dgm:pt modelId="{AF3C3AC6-B999-4BD8-9911-E740377D27A3}" type="pres">
      <dgm:prSet presAssocID="{9ED75F74-E20B-4B22-AA98-DA6D96BFB21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4277CCC4-7649-4393-A22F-D5DCB98925FA}" type="pres">
      <dgm:prSet presAssocID="{9ED75F74-E20B-4B22-AA98-DA6D96BFB212}" presName="spaceRect" presStyleCnt="0"/>
      <dgm:spPr/>
    </dgm:pt>
    <dgm:pt modelId="{A6E62CCA-57C9-4666-BD79-3134717FC6FA}" type="pres">
      <dgm:prSet presAssocID="{9ED75F74-E20B-4B22-AA98-DA6D96BFB21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0020741-CA1B-46E5-8346-8711887BD9D1}" srcId="{14BA4FC7-474B-4FDD-90FD-69B3C6EDBFD7}" destId="{9ED75F74-E20B-4B22-AA98-DA6D96BFB212}" srcOrd="3" destOrd="0" parTransId="{FD2CAF82-E17E-4DC3-9FC2-30D59CB82049}" sibTransId="{084BD97E-A2E5-4AC0-AF41-87FBE3125D10}"/>
    <dgm:cxn modelId="{38D86865-48AC-4436-8F2D-5F718A7A57F7}" srcId="{14BA4FC7-474B-4FDD-90FD-69B3C6EDBFD7}" destId="{D3D5EEC6-B1BD-404C-B617-70C2F96E7B1C}" srcOrd="2" destOrd="0" parTransId="{61148E59-0628-428D-9C47-C8C386F7199C}" sibTransId="{7240E6E6-27D7-4BF0-A9D3-F9F14ABC1508}"/>
    <dgm:cxn modelId="{F4AE8E66-3A89-4E45-B8D5-A4D23CCD0018}" type="presOf" srcId="{D3D5EEC6-B1BD-404C-B617-70C2F96E7B1C}" destId="{1CAACB37-94DF-467E-B835-9D026221ECA5}" srcOrd="0" destOrd="0" presId="urn:microsoft.com/office/officeart/2018/2/layout/IconCircleList"/>
    <dgm:cxn modelId="{5E8A2447-6327-4C1E-ACAB-D447E94E778D}" srcId="{14BA4FC7-474B-4FDD-90FD-69B3C6EDBFD7}" destId="{41F75741-A3F7-453D-B515-A242AF30ACCE}" srcOrd="0" destOrd="0" parTransId="{2BB34364-CA2E-455A-8036-B0B48D3EF159}" sibTransId="{8FF80FC5-471A-476B-B4A7-319FC57E6B39}"/>
    <dgm:cxn modelId="{010F5B4A-C1B6-4ECA-A71B-04B537B2AB3D}" type="presOf" srcId="{41F75741-A3F7-453D-B515-A242AF30ACCE}" destId="{6E8E9C35-07C6-4D3C-981C-4BC4ED19F048}" srcOrd="0" destOrd="0" presId="urn:microsoft.com/office/officeart/2018/2/layout/IconCircleList"/>
    <dgm:cxn modelId="{F7D79F72-7B08-4C36-ACF9-5895C3E307B1}" type="presOf" srcId="{9ED75F74-E20B-4B22-AA98-DA6D96BFB212}" destId="{A6E62CCA-57C9-4666-BD79-3134717FC6FA}" srcOrd="0" destOrd="0" presId="urn:microsoft.com/office/officeart/2018/2/layout/IconCircleList"/>
    <dgm:cxn modelId="{A106AB76-B788-4EC7-824D-4F675A7AC86F}" type="presOf" srcId="{14BA4FC7-474B-4FDD-90FD-69B3C6EDBFD7}" destId="{5C51F93D-183D-4A8D-BAB6-C8CC912A21E8}" srcOrd="0" destOrd="0" presId="urn:microsoft.com/office/officeart/2018/2/layout/IconCircleList"/>
    <dgm:cxn modelId="{803A3177-9B2B-434A-BA25-B6DBCAFAA1C3}" type="presOf" srcId="{C7836061-5539-4356-AC86-5A38ED89ECB6}" destId="{A54FFB21-C3F1-486F-8EB3-5C340A29A674}" srcOrd="0" destOrd="0" presId="urn:microsoft.com/office/officeart/2018/2/layout/IconCircleList"/>
    <dgm:cxn modelId="{6E5A4958-838B-4475-A91A-13807C63B702}" srcId="{14BA4FC7-474B-4FDD-90FD-69B3C6EDBFD7}" destId="{D98CEFDE-582E-4A52-BAC6-6D5B52C00C56}" srcOrd="1" destOrd="0" parTransId="{72F0C985-26E7-4848-9C66-4DCDDE41FC67}" sibTransId="{C7836061-5539-4356-AC86-5A38ED89ECB6}"/>
    <dgm:cxn modelId="{E5198B5A-1FAC-45CC-B458-786DFD93D538}" type="presOf" srcId="{7240E6E6-27D7-4BF0-A9D3-F9F14ABC1508}" destId="{0E74CAB8-5535-47B1-98D9-DCD7AFC674AB}" srcOrd="0" destOrd="0" presId="urn:microsoft.com/office/officeart/2018/2/layout/IconCircleList"/>
    <dgm:cxn modelId="{7D8B5898-5562-41FE-A7C2-FE7DAC5FE9BA}" type="presOf" srcId="{8FF80FC5-471A-476B-B4A7-319FC57E6B39}" destId="{FCC91CBE-4FF9-498A-BD33-1D3F66E70AAC}" srcOrd="0" destOrd="0" presId="urn:microsoft.com/office/officeart/2018/2/layout/IconCircleList"/>
    <dgm:cxn modelId="{BE485CFF-317D-4E13-825C-E86C0595BC98}" type="presOf" srcId="{D98CEFDE-582E-4A52-BAC6-6D5B52C00C56}" destId="{BC370256-583C-4F33-995B-A230B0432336}" srcOrd="0" destOrd="0" presId="urn:microsoft.com/office/officeart/2018/2/layout/IconCircleList"/>
    <dgm:cxn modelId="{17E905F8-B584-45AA-99B5-B07B6F10E8B7}" type="presParOf" srcId="{5C51F93D-183D-4A8D-BAB6-C8CC912A21E8}" destId="{40C0BE0C-4AA1-495B-9A7A-E1725148D6E6}" srcOrd="0" destOrd="0" presId="urn:microsoft.com/office/officeart/2018/2/layout/IconCircleList"/>
    <dgm:cxn modelId="{B7C0A4DC-A20A-4D92-B527-245A97CEC352}" type="presParOf" srcId="{40C0BE0C-4AA1-495B-9A7A-E1725148D6E6}" destId="{79BA98AA-A153-4853-9F3E-4B5B99DC9757}" srcOrd="0" destOrd="0" presId="urn:microsoft.com/office/officeart/2018/2/layout/IconCircleList"/>
    <dgm:cxn modelId="{03839D59-7F84-4936-A07B-3DA5C0FF537A}" type="presParOf" srcId="{79BA98AA-A153-4853-9F3E-4B5B99DC9757}" destId="{2EC5D9F2-4D17-4EE8-BCB5-EE00BA16A50D}" srcOrd="0" destOrd="0" presId="urn:microsoft.com/office/officeart/2018/2/layout/IconCircleList"/>
    <dgm:cxn modelId="{67F87D56-7AE2-4986-88B0-E5D026765E3F}" type="presParOf" srcId="{79BA98AA-A153-4853-9F3E-4B5B99DC9757}" destId="{33621FCB-7DD0-4D7A-BDAA-E23F9E12FD9D}" srcOrd="1" destOrd="0" presId="urn:microsoft.com/office/officeart/2018/2/layout/IconCircleList"/>
    <dgm:cxn modelId="{EBA88DA8-015E-4F38-B931-38943263F76A}" type="presParOf" srcId="{79BA98AA-A153-4853-9F3E-4B5B99DC9757}" destId="{7C2E0EBB-39A8-4130-A8ED-9DF0F7B749EF}" srcOrd="2" destOrd="0" presId="urn:microsoft.com/office/officeart/2018/2/layout/IconCircleList"/>
    <dgm:cxn modelId="{11A0C716-696F-4281-8346-2FCA7EF13337}" type="presParOf" srcId="{79BA98AA-A153-4853-9F3E-4B5B99DC9757}" destId="{6E8E9C35-07C6-4D3C-981C-4BC4ED19F048}" srcOrd="3" destOrd="0" presId="urn:microsoft.com/office/officeart/2018/2/layout/IconCircleList"/>
    <dgm:cxn modelId="{AACFE5B2-97C7-4734-8FD0-6519F06202F4}" type="presParOf" srcId="{40C0BE0C-4AA1-495B-9A7A-E1725148D6E6}" destId="{FCC91CBE-4FF9-498A-BD33-1D3F66E70AAC}" srcOrd="1" destOrd="0" presId="urn:microsoft.com/office/officeart/2018/2/layout/IconCircleList"/>
    <dgm:cxn modelId="{7936DA90-B082-49EE-8886-ADF8CB46A6A3}" type="presParOf" srcId="{40C0BE0C-4AA1-495B-9A7A-E1725148D6E6}" destId="{58DA8CC2-A648-4860-919B-121D39973EA2}" srcOrd="2" destOrd="0" presId="urn:microsoft.com/office/officeart/2018/2/layout/IconCircleList"/>
    <dgm:cxn modelId="{B3327FD1-8F26-4AE4-8430-29B2A750556C}" type="presParOf" srcId="{58DA8CC2-A648-4860-919B-121D39973EA2}" destId="{D6A58031-925E-4D26-B50D-2BD116D8C03A}" srcOrd="0" destOrd="0" presId="urn:microsoft.com/office/officeart/2018/2/layout/IconCircleList"/>
    <dgm:cxn modelId="{8BB61A5B-3EB9-474F-8423-D3201BDC212E}" type="presParOf" srcId="{58DA8CC2-A648-4860-919B-121D39973EA2}" destId="{8C410E60-DFFA-4F04-A8FA-695F7401ED2A}" srcOrd="1" destOrd="0" presId="urn:microsoft.com/office/officeart/2018/2/layout/IconCircleList"/>
    <dgm:cxn modelId="{6ADC82BD-0D4D-46B5-AE6B-EE03C2004562}" type="presParOf" srcId="{58DA8CC2-A648-4860-919B-121D39973EA2}" destId="{7FBE505C-1B7B-4267-ADAB-AAB26B44A6BB}" srcOrd="2" destOrd="0" presId="urn:microsoft.com/office/officeart/2018/2/layout/IconCircleList"/>
    <dgm:cxn modelId="{28153651-1D2B-4AC2-9209-264A98704179}" type="presParOf" srcId="{58DA8CC2-A648-4860-919B-121D39973EA2}" destId="{BC370256-583C-4F33-995B-A230B0432336}" srcOrd="3" destOrd="0" presId="urn:microsoft.com/office/officeart/2018/2/layout/IconCircleList"/>
    <dgm:cxn modelId="{82661096-BD13-4058-A5E7-22E8206CA1F8}" type="presParOf" srcId="{40C0BE0C-4AA1-495B-9A7A-E1725148D6E6}" destId="{A54FFB21-C3F1-486F-8EB3-5C340A29A674}" srcOrd="3" destOrd="0" presId="urn:microsoft.com/office/officeart/2018/2/layout/IconCircleList"/>
    <dgm:cxn modelId="{48259C11-39A2-44ED-AD2C-FE1AA3277C40}" type="presParOf" srcId="{40C0BE0C-4AA1-495B-9A7A-E1725148D6E6}" destId="{949EFEE5-E332-48EF-84CB-267324F272FB}" srcOrd="4" destOrd="0" presId="urn:microsoft.com/office/officeart/2018/2/layout/IconCircleList"/>
    <dgm:cxn modelId="{17AFEC80-2C7A-46C9-A890-7E26ADDAC18F}" type="presParOf" srcId="{949EFEE5-E332-48EF-84CB-267324F272FB}" destId="{7E369184-ED1A-46FE-AC41-A9E16DE2A5AD}" srcOrd="0" destOrd="0" presId="urn:microsoft.com/office/officeart/2018/2/layout/IconCircleList"/>
    <dgm:cxn modelId="{6D8C82FA-F93F-40AC-A252-A75BC3EAB91C}" type="presParOf" srcId="{949EFEE5-E332-48EF-84CB-267324F272FB}" destId="{7CFB0712-ED4F-4AD9-B557-7D64796A788F}" srcOrd="1" destOrd="0" presId="urn:microsoft.com/office/officeart/2018/2/layout/IconCircleList"/>
    <dgm:cxn modelId="{F995E843-7D50-44A5-B177-C34B92A6C1DC}" type="presParOf" srcId="{949EFEE5-E332-48EF-84CB-267324F272FB}" destId="{4F1FC7F1-5A9D-4FEB-AA1D-36F5D5383A53}" srcOrd="2" destOrd="0" presId="urn:microsoft.com/office/officeart/2018/2/layout/IconCircleList"/>
    <dgm:cxn modelId="{C12B8CE7-F533-4A94-8C86-2914F4BE156D}" type="presParOf" srcId="{949EFEE5-E332-48EF-84CB-267324F272FB}" destId="{1CAACB37-94DF-467E-B835-9D026221ECA5}" srcOrd="3" destOrd="0" presId="urn:microsoft.com/office/officeart/2018/2/layout/IconCircleList"/>
    <dgm:cxn modelId="{2AE7C0DB-1F5B-47BC-AD0F-BA0E544D432C}" type="presParOf" srcId="{40C0BE0C-4AA1-495B-9A7A-E1725148D6E6}" destId="{0E74CAB8-5535-47B1-98D9-DCD7AFC674AB}" srcOrd="5" destOrd="0" presId="urn:microsoft.com/office/officeart/2018/2/layout/IconCircleList"/>
    <dgm:cxn modelId="{1018E814-E41F-4D0C-95D9-54C9DBC39E4F}" type="presParOf" srcId="{40C0BE0C-4AA1-495B-9A7A-E1725148D6E6}" destId="{0BA0A71B-5A6A-4D5B-A4E3-0D661F0CF5E0}" srcOrd="6" destOrd="0" presId="urn:microsoft.com/office/officeart/2018/2/layout/IconCircleList"/>
    <dgm:cxn modelId="{1616F088-D970-4C70-BAF5-6667E21C319F}" type="presParOf" srcId="{0BA0A71B-5A6A-4D5B-A4E3-0D661F0CF5E0}" destId="{2D99280B-1382-468C-84B0-9E096970D5C1}" srcOrd="0" destOrd="0" presId="urn:microsoft.com/office/officeart/2018/2/layout/IconCircleList"/>
    <dgm:cxn modelId="{B1D5592D-9319-4B23-AEC2-F3B1FD75E098}" type="presParOf" srcId="{0BA0A71B-5A6A-4D5B-A4E3-0D661F0CF5E0}" destId="{AF3C3AC6-B999-4BD8-9911-E740377D27A3}" srcOrd="1" destOrd="0" presId="urn:microsoft.com/office/officeart/2018/2/layout/IconCircleList"/>
    <dgm:cxn modelId="{98F3ED08-1E8F-4C4D-8F57-64AF8CECECB4}" type="presParOf" srcId="{0BA0A71B-5A6A-4D5B-A4E3-0D661F0CF5E0}" destId="{4277CCC4-7649-4393-A22F-D5DCB98925FA}" srcOrd="2" destOrd="0" presId="urn:microsoft.com/office/officeart/2018/2/layout/IconCircleList"/>
    <dgm:cxn modelId="{AEB975D5-0C7B-4BF8-B297-F850A56F5133}" type="presParOf" srcId="{0BA0A71B-5A6A-4D5B-A4E3-0D661F0CF5E0}" destId="{A6E62CCA-57C9-4666-BD79-3134717FC6F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230220-92AF-401B-AB12-FB75B12559F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C194D40-919E-4952-B653-78F2D2C2251B}">
      <dgm:prSet/>
      <dgm:spPr/>
      <dgm:t>
        <a:bodyPr/>
        <a:lstStyle/>
        <a:p>
          <a:pPr>
            <a:defRPr cap="all"/>
          </a:pPr>
          <a:r>
            <a:rPr lang="en-GB"/>
            <a:t>Olusola Olaniyi</a:t>
          </a:r>
          <a:endParaRPr lang="en-US"/>
        </a:p>
      </dgm:t>
    </dgm:pt>
    <dgm:pt modelId="{66517003-9D93-4605-A6B0-06E5D6DE8629}" type="parTrans" cxnId="{42C07D71-7155-44C7-A535-46B976978A84}">
      <dgm:prSet/>
      <dgm:spPr/>
      <dgm:t>
        <a:bodyPr/>
        <a:lstStyle/>
        <a:p>
          <a:endParaRPr lang="en-US"/>
        </a:p>
      </dgm:t>
    </dgm:pt>
    <dgm:pt modelId="{F54D115E-8465-4BE9-8577-9A0D97E909AB}" type="sibTrans" cxnId="{42C07D71-7155-44C7-A535-46B976978A84}">
      <dgm:prSet/>
      <dgm:spPr/>
      <dgm:t>
        <a:bodyPr/>
        <a:lstStyle/>
        <a:p>
          <a:endParaRPr lang="en-US"/>
        </a:p>
      </dgm:t>
    </dgm:pt>
    <dgm:pt modelId="{5A3C4299-FD2E-4DC4-B6EE-BFE4DCDEE4B9}">
      <dgm:prSet/>
      <dgm:spPr/>
      <dgm:t>
        <a:bodyPr/>
        <a:lstStyle/>
        <a:p>
          <a:pPr>
            <a:defRPr cap="all"/>
          </a:pPr>
          <a:r>
            <a:rPr lang="en-GB">
              <a:hlinkClick xmlns:r="http://schemas.openxmlformats.org/officeDocument/2006/relationships" r:id="rId1"/>
            </a:rPr>
            <a:t>Olusola_olaniyi2762@yahoo.com</a:t>
          </a:r>
          <a:endParaRPr lang="en-US"/>
        </a:p>
      </dgm:t>
    </dgm:pt>
    <dgm:pt modelId="{692FA77A-B63D-40A0-B021-D3F8F7266B6F}" type="parTrans" cxnId="{2BB0AA55-0FEB-45A6-B325-3FD499F08F5B}">
      <dgm:prSet/>
      <dgm:spPr/>
      <dgm:t>
        <a:bodyPr/>
        <a:lstStyle/>
        <a:p>
          <a:endParaRPr lang="en-US"/>
        </a:p>
      </dgm:t>
    </dgm:pt>
    <dgm:pt modelId="{2DA1A5CA-AEA9-45F0-BC8E-A9A10C2600A0}" type="sibTrans" cxnId="{2BB0AA55-0FEB-45A6-B325-3FD499F08F5B}">
      <dgm:prSet/>
      <dgm:spPr/>
      <dgm:t>
        <a:bodyPr/>
        <a:lstStyle/>
        <a:p>
          <a:endParaRPr lang="en-US"/>
        </a:p>
      </dgm:t>
    </dgm:pt>
    <dgm:pt modelId="{D6B92A90-8B25-438B-BBC1-018D60772EC5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www.p-l-a-n-e-t-b-l-o-g.com</a:t>
          </a:r>
          <a:endParaRPr lang="en-US" dirty="0">
            <a:solidFill>
              <a:schemeClr val="tx1"/>
            </a:solidFill>
          </a:endParaRPr>
        </a:p>
      </dgm:t>
    </dgm:pt>
    <dgm:pt modelId="{F8BE6988-BF55-47BB-9D55-938770C71B5C}" type="parTrans" cxnId="{C1524775-D65A-43F9-9038-60BFBC0CF967}">
      <dgm:prSet/>
      <dgm:spPr/>
      <dgm:t>
        <a:bodyPr/>
        <a:lstStyle/>
        <a:p>
          <a:endParaRPr lang="en-US"/>
        </a:p>
      </dgm:t>
    </dgm:pt>
    <dgm:pt modelId="{B86021A4-2059-4C82-9FFD-818B5EB3EC6E}" type="sibTrans" cxnId="{C1524775-D65A-43F9-9038-60BFBC0CF967}">
      <dgm:prSet/>
      <dgm:spPr/>
      <dgm:t>
        <a:bodyPr/>
        <a:lstStyle/>
        <a:p>
          <a:endParaRPr lang="en-US"/>
        </a:p>
      </dgm:t>
    </dgm:pt>
    <dgm:pt modelId="{10095B22-C095-41A2-8486-845DC3CAAA49}" type="pres">
      <dgm:prSet presAssocID="{43230220-92AF-401B-AB12-FB75B12559F3}" presName="root" presStyleCnt="0">
        <dgm:presLayoutVars>
          <dgm:dir/>
          <dgm:resizeHandles val="exact"/>
        </dgm:presLayoutVars>
      </dgm:prSet>
      <dgm:spPr/>
    </dgm:pt>
    <dgm:pt modelId="{5EC71EC6-BA8D-48BC-B2CD-B8CEA1E968CC}" type="pres">
      <dgm:prSet presAssocID="{0C194D40-919E-4952-B653-78F2D2C2251B}" presName="compNode" presStyleCnt="0"/>
      <dgm:spPr/>
    </dgm:pt>
    <dgm:pt modelId="{EECF95A9-6D0A-4FCE-B33A-1BA840311C39}" type="pres">
      <dgm:prSet presAssocID="{0C194D40-919E-4952-B653-78F2D2C2251B}" presName="iconBgRect" presStyleLbl="bgShp" presStyleIdx="0" presStyleCnt="3"/>
      <dgm:spPr/>
    </dgm:pt>
    <dgm:pt modelId="{4D6DBC4E-B861-4841-BE79-0E9EA5C74730}" type="pres">
      <dgm:prSet presAssocID="{0C194D40-919E-4952-B653-78F2D2C2251B}" presName="iconRect" presStyleLbl="node1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663C29F-3B7B-419A-82FB-0B3C2065AE9B}" type="pres">
      <dgm:prSet presAssocID="{0C194D40-919E-4952-B653-78F2D2C2251B}" presName="spaceRect" presStyleCnt="0"/>
      <dgm:spPr/>
    </dgm:pt>
    <dgm:pt modelId="{0802EA5A-4B88-4A88-9E30-16874DE87818}" type="pres">
      <dgm:prSet presAssocID="{0C194D40-919E-4952-B653-78F2D2C2251B}" presName="textRect" presStyleLbl="revTx" presStyleIdx="0" presStyleCnt="3">
        <dgm:presLayoutVars>
          <dgm:chMax val="1"/>
          <dgm:chPref val="1"/>
        </dgm:presLayoutVars>
      </dgm:prSet>
      <dgm:spPr/>
    </dgm:pt>
    <dgm:pt modelId="{B3758E70-0BA3-4EDF-9DAA-FF64B51AB7D2}" type="pres">
      <dgm:prSet presAssocID="{F54D115E-8465-4BE9-8577-9A0D97E909AB}" presName="sibTrans" presStyleCnt="0"/>
      <dgm:spPr/>
    </dgm:pt>
    <dgm:pt modelId="{F70F603E-9E74-4EC0-B921-51A14F667D44}" type="pres">
      <dgm:prSet presAssocID="{5A3C4299-FD2E-4DC4-B6EE-BFE4DCDEE4B9}" presName="compNode" presStyleCnt="0"/>
      <dgm:spPr/>
    </dgm:pt>
    <dgm:pt modelId="{7F1C0206-F5FA-4705-925D-4A29A17EC84A}" type="pres">
      <dgm:prSet presAssocID="{5A3C4299-FD2E-4DC4-B6EE-BFE4DCDEE4B9}" presName="iconBgRect" presStyleLbl="bgShp" presStyleIdx="1" presStyleCnt="3"/>
      <dgm:spPr/>
    </dgm:pt>
    <dgm:pt modelId="{2B88F8C9-B0FA-4CB7-A933-EFEFCA777CA1}" type="pres">
      <dgm:prSet presAssocID="{5A3C4299-FD2E-4DC4-B6EE-BFE4DCDEE4B9}" presName="iconRect" presStyleLbl="node1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70EA5835-2283-408B-9CBC-FC4B73A95E7A}" type="pres">
      <dgm:prSet presAssocID="{5A3C4299-FD2E-4DC4-B6EE-BFE4DCDEE4B9}" presName="spaceRect" presStyleCnt="0"/>
      <dgm:spPr/>
    </dgm:pt>
    <dgm:pt modelId="{0A0279DF-DB58-49CC-B789-8F0A621AE759}" type="pres">
      <dgm:prSet presAssocID="{5A3C4299-FD2E-4DC4-B6EE-BFE4DCDEE4B9}" presName="textRect" presStyleLbl="revTx" presStyleIdx="1" presStyleCnt="3">
        <dgm:presLayoutVars>
          <dgm:chMax val="1"/>
          <dgm:chPref val="1"/>
        </dgm:presLayoutVars>
      </dgm:prSet>
      <dgm:spPr/>
    </dgm:pt>
    <dgm:pt modelId="{DBF60C20-9696-4D0D-8857-273B379E1643}" type="pres">
      <dgm:prSet presAssocID="{2DA1A5CA-AEA9-45F0-BC8E-A9A10C2600A0}" presName="sibTrans" presStyleCnt="0"/>
      <dgm:spPr/>
    </dgm:pt>
    <dgm:pt modelId="{F01536AC-7BB0-4890-9610-DD2420CD47A7}" type="pres">
      <dgm:prSet presAssocID="{D6B92A90-8B25-438B-BBC1-018D60772EC5}" presName="compNode" presStyleCnt="0"/>
      <dgm:spPr/>
    </dgm:pt>
    <dgm:pt modelId="{C6FE2358-6F42-40CC-B4E0-3E7DFBE78210}" type="pres">
      <dgm:prSet presAssocID="{D6B92A90-8B25-438B-BBC1-018D60772EC5}" presName="iconBgRect" presStyleLbl="bgShp" presStyleIdx="2" presStyleCnt="3"/>
      <dgm:spPr/>
    </dgm:pt>
    <dgm:pt modelId="{A747AFFA-23F7-4E2D-8F16-FD42142D7576}" type="pres">
      <dgm:prSet presAssocID="{D6B92A90-8B25-438B-BBC1-018D60772EC5}" presName="iconRect" presStyleLbl="node1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535DEBFE-4895-4D04-87A4-2B4C56F85E0E}" type="pres">
      <dgm:prSet presAssocID="{D6B92A90-8B25-438B-BBC1-018D60772EC5}" presName="spaceRect" presStyleCnt="0"/>
      <dgm:spPr/>
    </dgm:pt>
    <dgm:pt modelId="{856F995A-2DAD-4BE2-A60B-B89578B602E4}" type="pres">
      <dgm:prSet presAssocID="{D6B92A90-8B25-438B-BBC1-018D60772EC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6935431-E250-4846-9276-80078F010119}" type="presOf" srcId="{43230220-92AF-401B-AB12-FB75B12559F3}" destId="{10095B22-C095-41A2-8486-845DC3CAAA49}" srcOrd="0" destOrd="0" presId="urn:microsoft.com/office/officeart/2018/5/layout/IconCircleLabelList"/>
    <dgm:cxn modelId="{AAAEC86C-B95A-4373-B7D7-B7BF51D9C984}" type="presOf" srcId="{5A3C4299-FD2E-4DC4-B6EE-BFE4DCDEE4B9}" destId="{0A0279DF-DB58-49CC-B789-8F0A621AE759}" srcOrd="0" destOrd="0" presId="urn:microsoft.com/office/officeart/2018/5/layout/IconCircleLabelList"/>
    <dgm:cxn modelId="{42C07D71-7155-44C7-A535-46B976978A84}" srcId="{43230220-92AF-401B-AB12-FB75B12559F3}" destId="{0C194D40-919E-4952-B653-78F2D2C2251B}" srcOrd="0" destOrd="0" parTransId="{66517003-9D93-4605-A6B0-06E5D6DE8629}" sibTransId="{F54D115E-8465-4BE9-8577-9A0D97E909AB}"/>
    <dgm:cxn modelId="{C1524775-D65A-43F9-9038-60BFBC0CF967}" srcId="{43230220-92AF-401B-AB12-FB75B12559F3}" destId="{D6B92A90-8B25-438B-BBC1-018D60772EC5}" srcOrd="2" destOrd="0" parTransId="{F8BE6988-BF55-47BB-9D55-938770C71B5C}" sibTransId="{B86021A4-2059-4C82-9FFD-818B5EB3EC6E}"/>
    <dgm:cxn modelId="{2BB0AA55-0FEB-45A6-B325-3FD499F08F5B}" srcId="{43230220-92AF-401B-AB12-FB75B12559F3}" destId="{5A3C4299-FD2E-4DC4-B6EE-BFE4DCDEE4B9}" srcOrd="1" destOrd="0" parTransId="{692FA77A-B63D-40A0-B021-D3F8F7266B6F}" sibTransId="{2DA1A5CA-AEA9-45F0-BC8E-A9A10C2600A0}"/>
    <dgm:cxn modelId="{972B34D2-AB61-49A8-9FC2-F4E1FF4A80BA}" type="presOf" srcId="{0C194D40-919E-4952-B653-78F2D2C2251B}" destId="{0802EA5A-4B88-4A88-9E30-16874DE87818}" srcOrd="0" destOrd="0" presId="urn:microsoft.com/office/officeart/2018/5/layout/IconCircleLabelList"/>
    <dgm:cxn modelId="{ABF78FDA-C323-4756-9184-E8884F10A0A6}" type="presOf" srcId="{D6B92A90-8B25-438B-BBC1-018D60772EC5}" destId="{856F995A-2DAD-4BE2-A60B-B89578B602E4}" srcOrd="0" destOrd="0" presId="urn:microsoft.com/office/officeart/2018/5/layout/IconCircleLabelList"/>
    <dgm:cxn modelId="{DB406925-BB36-4376-9E33-A3FF0A5E4EF9}" type="presParOf" srcId="{10095B22-C095-41A2-8486-845DC3CAAA49}" destId="{5EC71EC6-BA8D-48BC-B2CD-B8CEA1E968CC}" srcOrd="0" destOrd="0" presId="urn:microsoft.com/office/officeart/2018/5/layout/IconCircleLabelList"/>
    <dgm:cxn modelId="{110F526C-FE31-4A99-8778-819CED182DA7}" type="presParOf" srcId="{5EC71EC6-BA8D-48BC-B2CD-B8CEA1E968CC}" destId="{EECF95A9-6D0A-4FCE-B33A-1BA840311C39}" srcOrd="0" destOrd="0" presId="urn:microsoft.com/office/officeart/2018/5/layout/IconCircleLabelList"/>
    <dgm:cxn modelId="{E9D8C0B3-F13D-4EF6-B533-F902CD17454A}" type="presParOf" srcId="{5EC71EC6-BA8D-48BC-B2CD-B8CEA1E968CC}" destId="{4D6DBC4E-B861-4841-BE79-0E9EA5C74730}" srcOrd="1" destOrd="0" presId="urn:microsoft.com/office/officeart/2018/5/layout/IconCircleLabelList"/>
    <dgm:cxn modelId="{E051376E-4C33-4431-9D60-A882488BB123}" type="presParOf" srcId="{5EC71EC6-BA8D-48BC-B2CD-B8CEA1E968CC}" destId="{9663C29F-3B7B-419A-82FB-0B3C2065AE9B}" srcOrd="2" destOrd="0" presId="urn:microsoft.com/office/officeart/2018/5/layout/IconCircleLabelList"/>
    <dgm:cxn modelId="{D646C5DC-50FC-4DCC-81FC-C3B3AFFF00EC}" type="presParOf" srcId="{5EC71EC6-BA8D-48BC-B2CD-B8CEA1E968CC}" destId="{0802EA5A-4B88-4A88-9E30-16874DE87818}" srcOrd="3" destOrd="0" presId="urn:microsoft.com/office/officeart/2018/5/layout/IconCircleLabelList"/>
    <dgm:cxn modelId="{7A67126E-E7EF-4A32-94E2-F4EEF2F1701C}" type="presParOf" srcId="{10095B22-C095-41A2-8486-845DC3CAAA49}" destId="{B3758E70-0BA3-4EDF-9DAA-FF64B51AB7D2}" srcOrd="1" destOrd="0" presId="urn:microsoft.com/office/officeart/2018/5/layout/IconCircleLabelList"/>
    <dgm:cxn modelId="{80EF3E71-21BD-48C8-B363-A476BA6B3A89}" type="presParOf" srcId="{10095B22-C095-41A2-8486-845DC3CAAA49}" destId="{F70F603E-9E74-4EC0-B921-51A14F667D44}" srcOrd="2" destOrd="0" presId="urn:microsoft.com/office/officeart/2018/5/layout/IconCircleLabelList"/>
    <dgm:cxn modelId="{987CB206-4E98-4768-A2C4-4CF9988C2D65}" type="presParOf" srcId="{F70F603E-9E74-4EC0-B921-51A14F667D44}" destId="{7F1C0206-F5FA-4705-925D-4A29A17EC84A}" srcOrd="0" destOrd="0" presId="urn:microsoft.com/office/officeart/2018/5/layout/IconCircleLabelList"/>
    <dgm:cxn modelId="{C6F0D34B-2697-4536-83E3-C7F470C4B7C3}" type="presParOf" srcId="{F70F603E-9E74-4EC0-B921-51A14F667D44}" destId="{2B88F8C9-B0FA-4CB7-A933-EFEFCA777CA1}" srcOrd="1" destOrd="0" presId="urn:microsoft.com/office/officeart/2018/5/layout/IconCircleLabelList"/>
    <dgm:cxn modelId="{A8928A2D-BABE-40A6-93F4-10834AE2C264}" type="presParOf" srcId="{F70F603E-9E74-4EC0-B921-51A14F667D44}" destId="{70EA5835-2283-408B-9CBC-FC4B73A95E7A}" srcOrd="2" destOrd="0" presId="urn:microsoft.com/office/officeart/2018/5/layout/IconCircleLabelList"/>
    <dgm:cxn modelId="{A3BB67D2-C7DA-4851-BEF8-5736865DED7B}" type="presParOf" srcId="{F70F603E-9E74-4EC0-B921-51A14F667D44}" destId="{0A0279DF-DB58-49CC-B789-8F0A621AE759}" srcOrd="3" destOrd="0" presId="urn:microsoft.com/office/officeart/2018/5/layout/IconCircleLabelList"/>
    <dgm:cxn modelId="{ADE9F1E8-975B-414C-8CC1-6F4C2A39B275}" type="presParOf" srcId="{10095B22-C095-41A2-8486-845DC3CAAA49}" destId="{DBF60C20-9696-4D0D-8857-273B379E1643}" srcOrd="3" destOrd="0" presId="urn:microsoft.com/office/officeart/2018/5/layout/IconCircleLabelList"/>
    <dgm:cxn modelId="{2950C188-84E5-4151-A7D3-8AF6682D83DA}" type="presParOf" srcId="{10095B22-C095-41A2-8486-845DC3CAAA49}" destId="{F01536AC-7BB0-4890-9610-DD2420CD47A7}" srcOrd="4" destOrd="0" presId="urn:microsoft.com/office/officeart/2018/5/layout/IconCircleLabelList"/>
    <dgm:cxn modelId="{736E79BF-E579-4924-A569-04EE7B6AAF6C}" type="presParOf" srcId="{F01536AC-7BB0-4890-9610-DD2420CD47A7}" destId="{C6FE2358-6F42-40CC-B4E0-3E7DFBE78210}" srcOrd="0" destOrd="0" presId="urn:microsoft.com/office/officeart/2018/5/layout/IconCircleLabelList"/>
    <dgm:cxn modelId="{555C2514-66D6-4827-B1EB-886940F8D08D}" type="presParOf" srcId="{F01536AC-7BB0-4890-9610-DD2420CD47A7}" destId="{A747AFFA-23F7-4E2D-8F16-FD42142D7576}" srcOrd="1" destOrd="0" presId="urn:microsoft.com/office/officeart/2018/5/layout/IconCircleLabelList"/>
    <dgm:cxn modelId="{40C4744E-611A-46FD-9B59-EBCA74342E5E}" type="presParOf" srcId="{F01536AC-7BB0-4890-9610-DD2420CD47A7}" destId="{535DEBFE-4895-4D04-87A4-2B4C56F85E0E}" srcOrd="2" destOrd="0" presId="urn:microsoft.com/office/officeart/2018/5/layout/IconCircleLabelList"/>
    <dgm:cxn modelId="{6B311E98-65AF-4D3F-823E-2A15BF9F7702}" type="presParOf" srcId="{F01536AC-7BB0-4890-9610-DD2420CD47A7}" destId="{856F995A-2DAD-4BE2-A60B-B89578B602E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C2B4F0-AF24-45B8-93EC-E4872F11395C}">
      <dsp:nvSpPr>
        <dsp:cNvPr id="0" name=""/>
        <dsp:cNvSpPr/>
      </dsp:nvSpPr>
      <dsp:spPr>
        <a:xfrm>
          <a:off x="0" y="230485"/>
          <a:ext cx="1611808" cy="9670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kern="1200" dirty="0"/>
            <a:t>What are the minimum and maximum rental durations?</a:t>
          </a:r>
          <a:endParaRPr lang="en-US" sz="1300" kern="1200" dirty="0"/>
        </a:p>
      </dsp:txBody>
      <dsp:txXfrm>
        <a:off x="0" y="230485"/>
        <a:ext cx="1611808" cy="967085"/>
      </dsp:txXfrm>
    </dsp:sp>
    <dsp:sp modelId="{EAA43B73-AD73-44BB-ADB9-85A5BE6B4012}">
      <dsp:nvSpPr>
        <dsp:cNvPr id="0" name=""/>
        <dsp:cNvSpPr/>
      </dsp:nvSpPr>
      <dsp:spPr>
        <a:xfrm>
          <a:off x="1772989" y="230485"/>
          <a:ext cx="1611808" cy="9670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kern="1200"/>
            <a:t>What is the average rental duration?</a:t>
          </a:r>
          <a:endParaRPr lang="en-US" sz="1300" kern="1200"/>
        </a:p>
      </dsp:txBody>
      <dsp:txXfrm>
        <a:off x="1772989" y="230485"/>
        <a:ext cx="1611808" cy="967085"/>
      </dsp:txXfrm>
    </dsp:sp>
    <dsp:sp modelId="{C6DDF361-4849-4E45-8E83-B54476C6F2B1}">
      <dsp:nvSpPr>
        <dsp:cNvPr id="0" name=""/>
        <dsp:cNvSpPr/>
      </dsp:nvSpPr>
      <dsp:spPr>
        <a:xfrm>
          <a:off x="3545978" y="230485"/>
          <a:ext cx="1611808" cy="9670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kern="1200" dirty="0"/>
            <a:t>What is the average rental payment?</a:t>
          </a:r>
          <a:endParaRPr lang="en-US" sz="1300" kern="1200" dirty="0"/>
        </a:p>
      </dsp:txBody>
      <dsp:txXfrm>
        <a:off x="3545978" y="230485"/>
        <a:ext cx="1611808" cy="967085"/>
      </dsp:txXfrm>
    </dsp:sp>
    <dsp:sp modelId="{B7C5AB5E-08DA-425F-8761-87C515A20CA6}">
      <dsp:nvSpPr>
        <dsp:cNvPr id="0" name=""/>
        <dsp:cNvSpPr/>
      </dsp:nvSpPr>
      <dsp:spPr>
        <a:xfrm>
          <a:off x="0" y="1358751"/>
          <a:ext cx="1611808" cy="9670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kern="1200"/>
            <a:t>What is the average replacement cost?</a:t>
          </a:r>
          <a:endParaRPr lang="en-US" sz="1300" kern="1200"/>
        </a:p>
      </dsp:txBody>
      <dsp:txXfrm>
        <a:off x="0" y="1358751"/>
        <a:ext cx="1611808" cy="967085"/>
      </dsp:txXfrm>
    </dsp:sp>
    <dsp:sp modelId="{7CB93B61-AB0E-47D7-A7C6-D08032FB1F60}">
      <dsp:nvSpPr>
        <dsp:cNvPr id="0" name=""/>
        <dsp:cNvSpPr/>
      </dsp:nvSpPr>
      <dsp:spPr>
        <a:xfrm>
          <a:off x="1772989" y="1358751"/>
          <a:ext cx="1611808" cy="9670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kern="1200" dirty="0"/>
            <a:t>Which countries are </a:t>
          </a:r>
          <a:r>
            <a:rPr lang="en-GB" sz="1300" kern="1200" dirty="0" err="1"/>
            <a:t>Rockbuster</a:t>
          </a:r>
          <a:r>
            <a:rPr lang="en-GB" sz="1300" kern="1200" dirty="0"/>
            <a:t> customers based in?</a:t>
          </a:r>
          <a:endParaRPr lang="en-US" sz="1300" kern="1200" dirty="0"/>
        </a:p>
      </dsp:txBody>
      <dsp:txXfrm>
        <a:off x="1772989" y="1358751"/>
        <a:ext cx="1611808" cy="967085"/>
      </dsp:txXfrm>
    </dsp:sp>
    <dsp:sp modelId="{F978AF75-668E-494A-937F-1FEC8A97C78E}">
      <dsp:nvSpPr>
        <dsp:cNvPr id="0" name=""/>
        <dsp:cNvSpPr/>
      </dsp:nvSpPr>
      <dsp:spPr>
        <a:xfrm>
          <a:off x="3545978" y="1358751"/>
          <a:ext cx="1611808" cy="9670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kern="1200" dirty="0"/>
            <a:t>What are the top 10 Countries and Cities that hold the most customers?</a:t>
          </a:r>
          <a:endParaRPr lang="en-US" sz="1300" kern="1200" dirty="0"/>
        </a:p>
      </dsp:txBody>
      <dsp:txXfrm>
        <a:off x="3545978" y="1358751"/>
        <a:ext cx="1611808" cy="967085"/>
      </dsp:txXfrm>
    </dsp:sp>
    <dsp:sp modelId="{6F528156-D67C-4267-A512-0A3098ACE0F3}">
      <dsp:nvSpPr>
        <dsp:cNvPr id="0" name=""/>
        <dsp:cNvSpPr/>
      </dsp:nvSpPr>
      <dsp:spPr>
        <a:xfrm>
          <a:off x="1772989" y="2487017"/>
          <a:ext cx="1611808" cy="9670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Who are our top 10 most paying loyal customers?</a:t>
          </a:r>
          <a:endParaRPr lang="en-US" sz="1300" kern="1200" dirty="0"/>
        </a:p>
      </dsp:txBody>
      <dsp:txXfrm>
        <a:off x="1772989" y="2487017"/>
        <a:ext cx="1611808" cy="9670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C5D9F2-4D17-4EE8-BCB5-EE00BA16A50D}">
      <dsp:nvSpPr>
        <dsp:cNvPr id="0" name=""/>
        <dsp:cNvSpPr/>
      </dsp:nvSpPr>
      <dsp:spPr>
        <a:xfrm>
          <a:off x="145965" y="288102"/>
          <a:ext cx="1129661" cy="112966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621FCB-7DD0-4D7A-BDAA-E23F9E12FD9D}">
      <dsp:nvSpPr>
        <dsp:cNvPr id="0" name=""/>
        <dsp:cNvSpPr/>
      </dsp:nvSpPr>
      <dsp:spPr>
        <a:xfrm>
          <a:off x="383194" y="525331"/>
          <a:ext cx="655203" cy="6552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E9C35-07C6-4D3C-981C-4BC4ED19F048}">
      <dsp:nvSpPr>
        <dsp:cNvPr id="0" name=""/>
        <dsp:cNvSpPr/>
      </dsp:nvSpPr>
      <dsp:spPr>
        <a:xfrm>
          <a:off x="1517697" y="288102"/>
          <a:ext cx="2662774" cy="1129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Introduce exclusive promotions, discounts, and loyalty programs to reward customer loyalty</a:t>
          </a:r>
          <a:endParaRPr lang="en-US" sz="1300" kern="1200"/>
        </a:p>
      </dsp:txBody>
      <dsp:txXfrm>
        <a:off x="1517697" y="288102"/>
        <a:ext cx="2662774" cy="1129661"/>
      </dsp:txXfrm>
    </dsp:sp>
    <dsp:sp modelId="{D6A58031-925E-4D26-B50D-2BD116D8C03A}">
      <dsp:nvSpPr>
        <dsp:cNvPr id="0" name=""/>
        <dsp:cNvSpPr/>
      </dsp:nvSpPr>
      <dsp:spPr>
        <a:xfrm>
          <a:off x="4644440" y="288102"/>
          <a:ext cx="1129661" cy="112966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10E60-DFFA-4F04-A8FA-695F7401ED2A}">
      <dsp:nvSpPr>
        <dsp:cNvPr id="0" name=""/>
        <dsp:cNvSpPr/>
      </dsp:nvSpPr>
      <dsp:spPr>
        <a:xfrm>
          <a:off x="4881669" y="525331"/>
          <a:ext cx="655203" cy="6552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70256-583C-4F33-995B-A230B0432336}">
      <dsp:nvSpPr>
        <dsp:cNvPr id="0" name=""/>
        <dsp:cNvSpPr/>
      </dsp:nvSpPr>
      <dsp:spPr>
        <a:xfrm>
          <a:off x="6016172" y="288102"/>
          <a:ext cx="2662774" cy="1129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Implement a robust recommendation system that provides personalized movie suggestions based on customer preferences and viewing history</a:t>
          </a:r>
          <a:endParaRPr lang="en-US" sz="1300" kern="1200"/>
        </a:p>
      </dsp:txBody>
      <dsp:txXfrm>
        <a:off x="6016172" y="288102"/>
        <a:ext cx="2662774" cy="1129661"/>
      </dsp:txXfrm>
    </dsp:sp>
    <dsp:sp modelId="{7E369184-ED1A-46FE-AC41-A9E16DE2A5AD}">
      <dsp:nvSpPr>
        <dsp:cNvPr id="0" name=""/>
        <dsp:cNvSpPr/>
      </dsp:nvSpPr>
      <dsp:spPr>
        <a:xfrm>
          <a:off x="145965" y="1998535"/>
          <a:ext cx="1129661" cy="112966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B0712-ED4F-4AD9-B557-7D64796A788F}">
      <dsp:nvSpPr>
        <dsp:cNvPr id="0" name=""/>
        <dsp:cNvSpPr/>
      </dsp:nvSpPr>
      <dsp:spPr>
        <a:xfrm>
          <a:off x="383194" y="2235764"/>
          <a:ext cx="655203" cy="6552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ACB37-94DF-467E-B835-9D026221ECA5}">
      <dsp:nvSpPr>
        <dsp:cNvPr id="0" name=""/>
        <dsp:cNvSpPr/>
      </dsp:nvSpPr>
      <dsp:spPr>
        <a:xfrm>
          <a:off x="1517697" y="1998535"/>
          <a:ext cx="2662774" cy="1129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Offer exclusive content and early releases as incentives for customers to choose Rockbuster's online rental service over competitors</a:t>
          </a:r>
          <a:endParaRPr lang="en-US" sz="1300" kern="1200"/>
        </a:p>
      </dsp:txBody>
      <dsp:txXfrm>
        <a:off x="1517697" y="1998535"/>
        <a:ext cx="2662774" cy="1129661"/>
      </dsp:txXfrm>
    </dsp:sp>
    <dsp:sp modelId="{2D99280B-1382-468C-84B0-9E096970D5C1}">
      <dsp:nvSpPr>
        <dsp:cNvPr id="0" name=""/>
        <dsp:cNvSpPr/>
      </dsp:nvSpPr>
      <dsp:spPr>
        <a:xfrm>
          <a:off x="4644440" y="1998535"/>
          <a:ext cx="1129661" cy="112966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C3AC6-B999-4BD8-9911-E740377D27A3}">
      <dsp:nvSpPr>
        <dsp:cNvPr id="0" name=""/>
        <dsp:cNvSpPr/>
      </dsp:nvSpPr>
      <dsp:spPr>
        <a:xfrm>
          <a:off x="4881669" y="2235764"/>
          <a:ext cx="655203" cy="6552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62CCA-57C9-4666-BD79-3134717FC6FA}">
      <dsp:nvSpPr>
        <dsp:cNvPr id="0" name=""/>
        <dsp:cNvSpPr/>
      </dsp:nvSpPr>
      <dsp:spPr>
        <a:xfrm>
          <a:off x="6016172" y="1998535"/>
          <a:ext cx="2662774" cy="1129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Establish a responsive and efficient customer support system to address queries, concerns, and technical issues promptly</a:t>
          </a:r>
          <a:endParaRPr lang="en-US" sz="1300" kern="1200"/>
        </a:p>
      </dsp:txBody>
      <dsp:txXfrm>
        <a:off x="6016172" y="1998535"/>
        <a:ext cx="2662774" cy="11296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F95A9-6D0A-4FCE-B33A-1BA840311C39}">
      <dsp:nvSpPr>
        <dsp:cNvPr id="0" name=""/>
        <dsp:cNvSpPr/>
      </dsp:nvSpPr>
      <dsp:spPr>
        <a:xfrm>
          <a:off x="566941" y="35730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DBC4E-B861-4841-BE79-0E9EA5C74730}">
      <dsp:nvSpPr>
        <dsp:cNvPr id="0" name=""/>
        <dsp:cNvSpPr/>
      </dsp:nvSpPr>
      <dsp:spPr>
        <a:xfrm>
          <a:off x="939879" y="408668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2EA5A-4B88-4A88-9E30-16874DE87818}">
      <dsp:nvSpPr>
        <dsp:cNvPr id="0" name=""/>
        <dsp:cNvSpPr/>
      </dsp:nvSpPr>
      <dsp:spPr>
        <a:xfrm>
          <a:off x="7535" y="2330730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/>
            <a:t>Olusola Olaniyi</a:t>
          </a:r>
          <a:endParaRPr lang="en-US" sz="1200" kern="1200"/>
        </a:p>
      </dsp:txBody>
      <dsp:txXfrm>
        <a:off x="7535" y="2330730"/>
        <a:ext cx="2868750" cy="720000"/>
      </dsp:txXfrm>
    </dsp:sp>
    <dsp:sp modelId="{7F1C0206-F5FA-4705-925D-4A29A17EC84A}">
      <dsp:nvSpPr>
        <dsp:cNvPr id="0" name=""/>
        <dsp:cNvSpPr/>
      </dsp:nvSpPr>
      <dsp:spPr>
        <a:xfrm>
          <a:off x="3937722" y="35730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88F8C9-B0FA-4CB7-A933-EFEFCA777CA1}">
      <dsp:nvSpPr>
        <dsp:cNvPr id="0" name=""/>
        <dsp:cNvSpPr/>
      </dsp:nvSpPr>
      <dsp:spPr>
        <a:xfrm>
          <a:off x="4310660" y="408668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279DF-DB58-49CC-B789-8F0A621AE759}">
      <dsp:nvSpPr>
        <dsp:cNvPr id="0" name=""/>
        <dsp:cNvSpPr/>
      </dsp:nvSpPr>
      <dsp:spPr>
        <a:xfrm>
          <a:off x="3378316" y="2330730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>
              <a:hlinkClick xmlns:r="http://schemas.openxmlformats.org/officeDocument/2006/relationships" r:id="rId5"/>
            </a:rPr>
            <a:t>Olusola_olaniyi2762@yahoo.com</a:t>
          </a:r>
          <a:endParaRPr lang="en-US" sz="1200" kern="1200"/>
        </a:p>
      </dsp:txBody>
      <dsp:txXfrm>
        <a:off x="3378316" y="2330730"/>
        <a:ext cx="2868750" cy="720000"/>
      </dsp:txXfrm>
    </dsp:sp>
    <dsp:sp modelId="{C6FE2358-6F42-40CC-B4E0-3E7DFBE78210}">
      <dsp:nvSpPr>
        <dsp:cNvPr id="0" name=""/>
        <dsp:cNvSpPr/>
      </dsp:nvSpPr>
      <dsp:spPr>
        <a:xfrm>
          <a:off x="7308504" y="35730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47AFFA-23F7-4E2D-8F16-FD42142D7576}">
      <dsp:nvSpPr>
        <dsp:cNvPr id="0" name=""/>
        <dsp:cNvSpPr/>
      </dsp:nvSpPr>
      <dsp:spPr>
        <a:xfrm>
          <a:off x="7681441" y="408668"/>
          <a:ext cx="1004062" cy="100406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F995A-2DAD-4BE2-A60B-B89578B602E4}">
      <dsp:nvSpPr>
        <dsp:cNvPr id="0" name=""/>
        <dsp:cNvSpPr/>
      </dsp:nvSpPr>
      <dsp:spPr>
        <a:xfrm>
          <a:off x="6749097" y="2330730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 dirty="0">
              <a:solidFill>
                <a:schemeClr val="tx1"/>
              </a:solidFill>
              <a:hlinkClick xmlns:r="http://schemas.openxmlformats.org/officeDocument/2006/relationships"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www.p-l-a-n-e-t-b-l-o-g.com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6749097" y="2330730"/>
        <a:ext cx="28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E77BE8-C92C-4478-BEC0-BA685856F54D}" type="datetime1">
              <a:rPr lang="en-GB" smtClean="0"/>
              <a:t>08/12/2023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F695629-D1D6-472E-AD8D-B841B09640C4}" type="datetime1">
              <a:rPr lang="en-GB" smtClean="0"/>
              <a:t>08/12/2023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1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638BEA-13B4-4493-97CD-5DE13059197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A5657D3-E8CC-402E-9DD0-BFC4FEBDA829}" type="datetime1">
              <a:rPr lang="en-GB" smtClean="0"/>
              <a:t>08/12/2023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36479-B33C-4E9E-958F-BBF3C03504C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51B7869-5591-4607-903C-BC169E9BB981}" type="datetime1">
              <a:rPr lang="en-GB" smtClean="0"/>
              <a:t>08/12/2023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3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05651-8D30-45CE-BFC9-45372C8971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07B592-45D3-43FD-9CAB-CF71C4EA4E88}" type="datetime1">
              <a:rPr lang="en-GB" smtClean="0"/>
              <a:t>08/12/2023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GB" smtClean="0"/>
              <a:t>4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66E7A-B1AF-4685-81B6-9A63B08DE42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9FA1D35-9279-4503-AA65-44459462ED41}" type="datetime1">
              <a:rPr lang="en-GB" smtClean="0"/>
              <a:t>08/12/2023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664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833035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59316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n-GB" sz="480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4385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354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GB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74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49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GB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GB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GB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GB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n-GB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601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GB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r>
              <a:rPr lang="en-GB"/>
              <a:t>Sample Footer Text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1572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81377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782076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410492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1551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642191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537931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4805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6475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364902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478548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973890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15571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29119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059689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950872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254372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124416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133019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Sample Footer Text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6543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127340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791675"/>
      </p:ext>
    </p:extLst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1728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289320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9555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853340"/>
      </p:ext>
    </p:extLst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772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1798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994358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966403"/>
      </p:ext>
    </p:extLst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506085"/>
      </p:ext>
    </p:extLst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085992"/>
      </p:ext>
    </p:extLst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964112"/>
      </p:ext>
    </p:extLst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602217"/>
      </p:ext>
    </p:extLst>
  </p:cSld>
  <p:clrMapOvr>
    <a:masterClrMapping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34097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465231"/>
      </p:ext>
    </p:extLst>
  </p:cSld>
  <p:clrMapOvr>
    <a:masterClrMapping/>
  </p:clrMapOvr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539687"/>
      </p:ext>
    </p:extLst>
  </p:cSld>
  <p:clrMapOvr>
    <a:masterClrMapping/>
  </p:clrMapOvr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625427"/>
      </p:ext>
    </p:extLst>
  </p:cSld>
  <p:clrMapOvr>
    <a:masterClrMapping/>
  </p:clrMapOvr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r>
              <a:rPr lang="en-GB"/>
              <a:t>Sample Footer Text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2994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562812"/>
      </p:ext>
    </p:extLst>
  </p:cSld>
  <p:clrMapOvr>
    <a:masterClrMapping/>
  </p:clrMapOvr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246227"/>
      </p:ext>
    </p:extLst>
  </p:cSld>
  <p:clrMapOvr>
    <a:masterClrMapping/>
  </p:clrMapOvr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0574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506099"/>
      </p:ext>
    </p:extLst>
  </p:cSld>
  <p:clrMapOvr>
    <a:masterClrMapping/>
  </p:clrMapOvr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667400"/>
      </p:ext>
    </p:extLst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0457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080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041060"/>
      </p:ext>
    </p:extLst>
  </p:cSld>
  <p:clrMapOvr>
    <a:masterClrMapping/>
  </p:clrMapOvr>
  <p:hf hd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690374"/>
      </p:ext>
    </p:extLst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533113"/>
      </p:ext>
    </p:extLst>
  </p:cSld>
  <p:clrMapOvr>
    <a:masterClrMapping/>
  </p:clrMapOvr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54359"/>
      </p:ext>
    </p:extLst>
  </p:cSld>
  <p:clrMapOvr>
    <a:masterClrMapping/>
  </p:clrMapOvr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883241"/>
      </p:ext>
    </p:extLst>
  </p:cSld>
  <p:clrMapOvr>
    <a:masterClrMapping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046892"/>
      </p:ext>
    </p:extLst>
  </p:cSld>
  <p:clrMapOvr>
    <a:masterClrMapping/>
  </p:clrMapOvr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439782"/>
      </p:ext>
    </p:extLst>
  </p:cSld>
  <p:clrMapOvr>
    <a:masterClrMapping/>
  </p:clrMapOvr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381878"/>
      </p:ext>
    </p:extLst>
  </p:cSld>
  <p:clrMapOvr>
    <a:masterClrMapping/>
  </p:clrMapOvr>
  <p:hf hd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762930"/>
      </p:ext>
    </p:extLst>
  </p:cSld>
  <p:clrMapOvr>
    <a:masterClrMapping/>
  </p:clrMapOvr>
  <p:hf hd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00028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9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252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140462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970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3" r:id="rId16"/>
    <p:sldLayoutId id="2147483734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43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784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Tuesday, February 2, 20XX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Sample Footer Text</a:t>
            </a:r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rtl="0"/>
            <a:fld id="{DBA1B0FB-D917-4C8C-928F-313BD683B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89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ublic.tableau.com/app/profile/olusola.alabi" TargetMode="External"/><Relationship Id="rId5" Type="http://schemas.openxmlformats.org/officeDocument/2006/relationships/image" Target="../media/image4.jpeg"/><Relationship Id="rId4" Type="http://schemas.openxmlformats.org/officeDocument/2006/relationships/hyperlink" Target="https://www.publicdomainpictures.net/view-image.php?image=183944&amp;picture=film-real-amp-clapboard-abstrac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pixabay.com/en/online-internet-www-web-worldwide-942400/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s://www.pngall.com/video-recorder-png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vector-art/546048-dollar-sign-green-vector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spanner-wrench-screwdriver-repair-311765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211386/conductor-and-cable-factory-by-conductor-211494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2400" y="523876"/>
            <a:ext cx="6140449" cy="2441316"/>
          </a:xfr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z="6000" b="1" dirty="0" err="1">
                <a:solidFill>
                  <a:schemeClr val="bg1"/>
                </a:solidFill>
              </a:rPr>
              <a:t>Rockbuster</a:t>
            </a:r>
            <a:r>
              <a:rPr lang="en-US" sz="6000" b="1" dirty="0">
                <a:solidFill>
                  <a:schemeClr val="bg1"/>
                </a:solidFill>
              </a:rPr>
              <a:t> Stealth Data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Project Analysis</a:t>
            </a:r>
            <a:br>
              <a:rPr lang="en-US" sz="1200" dirty="0">
                <a:solidFill>
                  <a:schemeClr val="bg1"/>
                </a:solidFill>
              </a:rPr>
            </a:b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Picture 4" descr="A movie reel and clapper board&#10;&#10;Description automatically generated">
            <a:extLst>
              <a:ext uri="{FF2B5EF4-FFF2-40B4-BE49-F238E27FC236}">
                <a16:creationId xmlns:a16="http://schemas.microsoft.com/office/drawing/2014/main" id="{45F37767-6765-817C-6152-DAF741269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058" r="54650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2401" y="3146400"/>
            <a:ext cx="6140449" cy="2682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By Olusola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Olaniyi</a:t>
            </a: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December 2023</a:t>
            </a:r>
          </a:p>
          <a:p>
            <a:pPr marL="0" indent="0"/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/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Tableau link: 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hlinkClick r:id="rId6"/>
              </a:rPr>
              <a:t>https://public.tableau.com/app/profile/olusola.alabi</a:t>
            </a:r>
            <a:endParaRPr lang="en-US" sz="14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8008E0-3299-F126-95CC-DEE89153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Rockbuster Customers Location Around the World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52250-6BB9-C795-EE00-28059C90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1AA62-FFA7-ECA0-1FB8-872B3F5FF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latin typeface="+mn-lt"/>
                <a:ea typeface="+mn-ea"/>
                <a:cs typeface="+mn-cs"/>
              </a:rPr>
              <a:t>Rockbuster</a:t>
            </a:r>
          </a:p>
        </p:txBody>
      </p:sp>
      <p:pic>
        <p:nvPicPr>
          <p:cNvPr id="8" name="Content Placeholder 7" descr="A map of the world with different colored spots&#10;&#10;Description automatically generated">
            <a:extLst>
              <a:ext uri="{FF2B5EF4-FFF2-40B4-BE49-F238E27FC236}">
                <a16:creationId xmlns:a16="http://schemas.microsoft.com/office/drawing/2014/main" id="{F1F1F7AE-8460-D929-091A-E141A7210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681288"/>
            <a:ext cx="6443180" cy="349542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39FB8-4415-E3E9-6A5C-3DEBC772D2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0599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700" b="0"/>
              <a:t>December 8, 2023</a:t>
            </a:r>
          </a:p>
        </p:txBody>
      </p:sp>
    </p:spTree>
    <p:extLst>
      <p:ext uri="{BB962C8B-B14F-4D97-AF65-F5344CB8AC3E}">
        <p14:creationId xmlns:p14="http://schemas.microsoft.com/office/powerpoint/2010/main" val="112400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A0DBF-5488-6F8C-FA64-C2E029CE9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10 Countries With Highest Number of Customers</a:t>
            </a:r>
          </a:p>
        </p:txBody>
      </p:sp>
      <p:pic>
        <p:nvPicPr>
          <p:cNvPr id="8" name="Content Placeholder 7" descr="A map of the world&#10;&#10;Description automatically generated">
            <a:extLst>
              <a:ext uri="{FF2B5EF4-FFF2-40B4-BE49-F238E27FC236}">
                <a16:creationId xmlns:a16="http://schemas.microsoft.com/office/drawing/2014/main" id="{12D91BA8-FC87-F40A-97D0-F8665BA75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198963"/>
            <a:ext cx="7188199" cy="445668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CD1FC-41EB-F35E-5B99-4D794BB4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3657" y="6356350"/>
            <a:ext cx="14804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December 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B55C3-5F79-8D92-003A-FCC2626B1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Rockbuster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69289-827B-81F5-DC73-5BEC4645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075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47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E1E2A4-C43F-DE7A-04FB-39D545BEC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10 Cities Around the World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274985BE-58A3-1FC8-653A-4AE2DF78E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583"/>
          <a:stretch/>
        </p:blipFill>
        <p:spPr>
          <a:xfrm>
            <a:off x="4038600" y="1405639"/>
            <a:ext cx="7188199" cy="404333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DDA12-967F-DFBD-D5A2-7B0F4A34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3657" y="6356350"/>
            <a:ext cx="14804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December 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861CC-D01F-8200-B5BE-2C5897381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Rockbuster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44412-5556-7227-E959-DBCFE5FE5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433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7EB85-9BDE-A2B7-15AE-AD115A8AC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10 Most Paying Customers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82985-5CBE-7393-57BD-C3929E3E0D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3657" y="6356350"/>
            <a:ext cx="14804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December 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9131F-5397-DCCF-1D36-F253E855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Rockbuster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5D836-B3FE-E35D-54E4-CF7ACC04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13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26DB343-615D-862C-D6A3-72DEB2314C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1076362"/>
              </p:ext>
            </p:extLst>
          </p:nvPr>
        </p:nvGraphicFramePr>
        <p:xfrm>
          <a:off x="4103892" y="961812"/>
          <a:ext cx="7057618" cy="493098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83250">
                  <a:extLst>
                    <a:ext uri="{9D8B030D-6E8A-4147-A177-3AD203B41FA5}">
                      <a16:colId xmlns:a16="http://schemas.microsoft.com/office/drawing/2014/main" val="4232537496"/>
                    </a:ext>
                  </a:extLst>
                </a:gridCol>
                <a:gridCol w="1159766">
                  <a:extLst>
                    <a:ext uri="{9D8B030D-6E8A-4147-A177-3AD203B41FA5}">
                      <a16:colId xmlns:a16="http://schemas.microsoft.com/office/drawing/2014/main" val="804597170"/>
                    </a:ext>
                  </a:extLst>
                </a:gridCol>
                <a:gridCol w="1352691">
                  <a:extLst>
                    <a:ext uri="{9D8B030D-6E8A-4147-A177-3AD203B41FA5}">
                      <a16:colId xmlns:a16="http://schemas.microsoft.com/office/drawing/2014/main" val="3336478244"/>
                    </a:ext>
                  </a:extLst>
                </a:gridCol>
                <a:gridCol w="1544560">
                  <a:extLst>
                    <a:ext uri="{9D8B030D-6E8A-4147-A177-3AD203B41FA5}">
                      <a16:colId xmlns:a16="http://schemas.microsoft.com/office/drawing/2014/main" val="2303952784"/>
                    </a:ext>
                  </a:extLst>
                </a:gridCol>
                <a:gridCol w="1817351">
                  <a:extLst>
                    <a:ext uri="{9D8B030D-6E8A-4147-A177-3AD203B41FA5}">
                      <a16:colId xmlns:a16="http://schemas.microsoft.com/office/drawing/2014/main" val="3503773029"/>
                    </a:ext>
                  </a:extLst>
                </a:gridCol>
              </a:tblGrid>
              <a:tr h="426694"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First Name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Last Name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City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Country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Total Amount Paid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ctr"/>
                </a:tc>
                <a:extLst>
                  <a:ext uri="{0D108BD9-81ED-4DB2-BD59-A6C34878D82A}">
                    <a16:rowId xmlns:a16="http://schemas.microsoft.com/office/drawing/2014/main" val="2248604764"/>
                  </a:ext>
                </a:extLst>
              </a:tr>
              <a:tr h="426694"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Kyle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Spurlock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 err="1">
                          <a:solidFill>
                            <a:schemeClr val="bg1"/>
                          </a:solidFill>
                          <a:effectLst/>
                        </a:rPr>
                        <a:t>Shanwei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China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109.71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extLst>
                  <a:ext uri="{0D108BD9-81ED-4DB2-BD59-A6C34878D82A}">
                    <a16:rowId xmlns:a16="http://schemas.microsoft.com/office/drawing/2014/main" val="595338994"/>
                  </a:ext>
                </a:extLst>
              </a:tr>
              <a:tr h="426694"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Marlene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Welch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Iwaki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Japan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106.77</a:t>
                      </a:r>
                      <a:endParaRPr lang="en-GB" sz="16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extLst>
                  <a:ext uri="{0D108BD9-81ED-4DB2-BD59-A6C34878D82A}">
                    <a16:rowId xmlns:a16="http://schemas.microsoft.com/office/drawing/2014/main" val="432743901"/>
                  </a:ext>
                </a:extLst>
              </a:tr>
              <a:tr h="426694"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Glen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Talbert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 err="1">
                          <a:solidFill>
                            <a:schemeClr val="bg1"/>
                          </a:solidFill>
                          <a:effectLst/>
                        </a:rPr>
                        <a:t>Acua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Mexico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100.77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extLst>
                  <a:ext uri="{0D108BD9-81ED-4DB2-BD59-A6C34878D82A}">
                    <a16:rowId xmlns:a16="http://schemas.microsoft.com/office/drawing/2014/main" val="2869927840"/>
                  </a:ext>
                </a:extLst>
              </a:tr>
              <a:tr h="426694"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Clinton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Buford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Aurora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United States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98.76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extLst>
                  <a:ext uri="{0D108BD9-81ED-4DB2-BD59-A6C34878D82A}">
                    <a16:rowId xmlns:a16="http://schemas.microsoft.com/office/drawing/2014/main" val="1722349052"/>
                  </a:ext>
                </a:extLst>
              </a:tr>
              <a:tr h="426694"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Betty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White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Citrus Heights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United States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96.77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extLst>
                  <a:ext uri="{0D108BD9-81ED-4DB2-BD59-A6C34878D82A}">
                    <a16:rowId xmlns:a16="http://schemas.microsoft.com/office/drawing/2014/main" val="2655421696"/>
                  </a:ext>
                </a:extLst>
              </a:tr>
              <a:tr h="426694"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Francisco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Skidmore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So Leopoldo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Brazil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93.79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extLst>
                  <a:ext uri="{0D108BD9-81ED-4DB2-BD59-A6C34878D82A}">
                    <a16:rowId xmlns:a16="http://schemas.microsoft.com/office/drawing/2014/main" val="1791723806"/>
                  </a:ext>
                </a:extLst>
              </a:tr>
              <a:tr h="426694"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Dora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Medina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Tianjin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China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88.81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extLst>
                  <a:ext uri="{0D108BD9-81ED-4DB2-BD59-A6C34878D82A}">
                    <a16:rowId xmlns:a16="http://schemas.microsoft.com/office/drawing/2014/main" val="2525851936"/>
                  </a:ext>
                </a:extLst>
              </a:tr>
              <a:tr h="426694"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Norman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Currier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Cianjur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Indonesia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73.76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extLst>
                  <a:ext uri="{0D108BD9-81ED-4DB2-BD59-A6C34878D82A}">
                    <a16:rowId xmlns:a16="http://schemas.microsoft.com/office/drawing/2014/main" val="2781771320"/>
                  </a:ext>
                </a:extLst>
              </a:tr>
              <a:tr h="664048"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Juan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Fraley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Teboksary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Russian Federation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63.79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extLst>
                  <a:ext uri="{0D108BD9-81ED-4DB2-BD59-A6C34878D82A}">
                    <a16:rowId xmlns:a16="http://schemas.microsoft.com/office/drawing/2014/main" val="1616677623"/>
                  </a:ext>
                </a:extLst>
              </a:tr>
              <a:tr h="426694"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Scott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Shelley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Aurora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United States</a:t>
                      </a:r>
                      <a:endParaRPr lang="en-GB" sz="16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GB" sz="16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60.82</a:t>
                      </a:r>
                      <a:endParaRPr lang="en-GB" sz="16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0" marR="8117" marT="72761" marB="72761" anchor="b"/>
                </a:tc>
                <a:extLst>
                  <a:ext uri="{0D108BD9-81ED-4DB2-BD59-A6C34878D82A}">
                    <a16:rowId xmlns:a16="http://schemas.microsoft.com/office/drawing/2014/main" val="142819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69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592B0-2C79-670F-20EE-E83E5849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solidFill>
                  <a:schemeClr val="bg1"/>
                </a:solidFill>
              </a:rPr>
              <a:t>RECOMMENDATIONS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9EB8EEBE-84F1-F70F-2858-C51F15C2075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C99CE-327C-0953-C27D-CFF91D34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dirty="0"/>
              <a:t>December 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4679C-E9EE-2B25-3003-6FA5EB5D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dirty="0" err="1"/>
              <a:t>Rockbuster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1E017-4312-8FA3-BC9B-5A1355C82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pPr rtl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97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4C25-8BD7-6A36-C372-007507B2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A8BCA-6F09-5403-0ACA-DD7F55C3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GB">
                <a:solidFill>
                  <a:srgbClr val="FFFFFF"/>
                </a:solidFill>
              </a:rPr>
              <a:pPr rtl="0">
                <a:spcAft>
                  <a:spcPts val="600"/>
                </a:spcAft>
              </a:pPr>
              <a:t>15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F43FF-8F5D-5159-B861-61614BD1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 err="1"/>
              <a:t>Rockbuster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88E77-87C8-BBAE-9AB4-E6868112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0599" cy="304799"/>
          </a:xfrm>
        </p:spPr>
        <p:txBody>
          <a:bodyPr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sz="700" dirty="0"/>
              <a:t>December 8, 2023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F42D4E0-AF0A-670C-9A10-EE1B8865FF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915854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94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Rockbuster</a:t>
            </a:r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Stealth LLC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600" dirty="0" err="1">
                <a:solidFill>
                  <a:schemeClr val="bg1"/>
                </a:solidFill>
              </a:rPr>
              <a:t>Rockbuster</a:t>
            </a:r>
            <a:r>
              <a:rPr lang="en-US" sz="2600" dirty="0">
                <a:solidFill>
                  <a:schemeClr val="bg1"/>
                </a:solidFill>
              </a:rPr>
              <a:t> Stealth LLC is a movie rental company transitioning to an online video rental service to stay competitive</a:t>
            </a:r>
          </a:p>
          <a:p>
            <a:r>
              <a:rPr lang="en-US" sz="2600" dirty="0">
                <a:solidFill>
                  <a:schemeClr val="bg1"/>
                </a:solidFill>
              </a:rPr>
              <a:t>The biggest competitors: Netflix and Amazon Prime</a:t>
            </a:r>
          </a:p>
          <a:p>
            <a:r>
              <a:rPr lang="en-US" sz="2600" dirty="0">
                <a:solidFill>
                  <a:schemeClr val="bg1"/>
                </a:solidFill>
              </a:rPr>
              <a:t>The company’s goal is to plan to use its existing movie licenses to launch an online video rental service to stay competitive with the other streaming providers</a:t>
            </a:r>
          </a:p>
          <a:p>
            <a:pPr marL="0"/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dirty="0">
                <a:solidFill>
                  <a:srgbClr val="C00000"/>
                </a:solidFill>
              </a:rPr>
              <a:t>December 8, 2023</a:t>
            </a:r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0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71" name="Arc 70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3" r="3" b="9873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9260770-C1EA-4F3B-9A33-D7B456DC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1D72B8E-A28C-45B6-8656-F2768A310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14146" y="685799"/>
            <a:ext cx="7486859" cy="548640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0189" y="1153391"/>
            <a:ext cx="5985163" cy="113792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0070C0">
                    <a:alpha val="60000"/>
                  </a:srgbClr>
                </a:solidFill>
                <a:latin typeface="+mj-lt"/>
                <a:ea typeface="+mj-ea"/>
                <a:cs typeface="+mj-cs"/>
              </a:rPr>
              <a:t>Data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00784" y="324612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sz="70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Rockbuster</a:t>
            </a:r>
          </a:p>
        </p:txBody>
      </p:sp>
      <p:pic>
        <p:nvPicPr>
          <p:cNvPr id="11" name="Picture Placeholder 10" descr="A grey camera with circles&#10;&#10;Description automatically generated">
            <a:extLst>
              <a:ext uri="{FF2B5EF4-FFF2-40B4-BE49-F238E27FC236}">
                <a16:creationId xmlns:a16="http://schemas.microsoft.com/office/drawing/2014/main" id="{2458CFA2-ADD1-21E5-0B80-FC2039EE26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356" r="11356"/>
          <a:stretch/>
        </p:blipFill>
        <p:spPr>
          <a:xfrm>
            <a:off x="680483" y="692617"/>
            <a:ext cx="3338857" cy="274320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 descr="A group of people in a circle&#10;&#10;Description automatically generated">
            <a:extLst>
              <a:ext uri="{FF2B5EF4-FFF2-40B4-BE49-F238E27FC236}">
                <a16:creationId xmlns:a16="http://schemas.microsoft.com/office/drawing/2014/main" id="{2D79D07F-02CA-4CBA-7C95-77A9486D3E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962" r="7923" b="-3"/>
          <a:stretch/>
        </p:blipFill>
        <p:spPr>
          <a:xfrm>
            <a:off x="680483" y="3429003"/>
            <a:ext cx="3338857" cy="274320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0189" y="2578188"/>
            <a:ext cx="5985163" cy="29601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Total Number of Movies: 1000</a:t>
            </a:r>
          </a:p>
          <a:p>
            <a:pPr mar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Total Number of Movie Genre: 20</a:t>
            </a:r>
          </a:p>
          <a:p>
            <a:pPr mar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Total Number of Countries: 109</a:t>
            </a:r>
          </a:p>
          <a:p>
            <a:pPr mar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Total Number of Customers: 599</a:t>
            </a:r>
          </a:p>
          <a:p>
            <a:pPr marL="0" indent="0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114861" y="3246438"/>
            <a:ext cx="54863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  <a:defRPr/>
            </a:pPr>
            <a:r>
              <a:rPr lang="en-GB" sz="700" dirty="0">
                <a:solidFill>
                  <a:schemeClr val="bg1">
                    <a:alpha val="60000"/>
                  </a:schemeClr>
                </a:solidFill>
              </a:rPr>
              <a:t>December 8, 2023</a:t>
            </a:r>
            <a:endParaRPr lang="en-US" sz="700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DBA1B0FB-D917-4C8C-928F-313BD683BF39}" type="slidenum">
              <a:rPr lang="en-US" sz="900" smtClean="0"/>
              <a:pPr defTabSz="914400">
                <a:spcAft>
                  <a:spcPts val="600"/>
                </a:spcAft>
                <a:defRPr/>
              </a:pPr>
              <a:t>3</a:t>
            </a:fld>
            <a:endParaRPr lang="en-US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208378-A2F5-FCF4-D188-7DAE511947EF}"/>
              </a:ext>
            </a:extLst>
          </p:cNvPr>
          <p:cNvSpPr txBox="1"/>
          <p:nvPr/>
        </p:nvSpPr>
        <p:spPr>
          <a:xfrm>
            <a:off x="12007270" y="6657945"/>
            <a:ext cx="18473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endParaRPr lang="en-GB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b="1" dirty="0">
                <a:solidFill>
                  <a:schemeClr val="bg1"/>
                </a:solidFill>
              </a:rPr>
              <a:t>Key Questions and Objectives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>
                <a:solidFill>
                  <a:schemeClr val="bg1"/>
                </a:solidFill>
              </a:rPr>
              <a:t>Questions</a:t>
            </a:r>
          </a:p>
        </p:txBody>
      </p:sp>
      <p:graphicFrame>
        <p:nvGraphicFramePr>
          <p:cNvPr id="31" name="Content Placeholder 9">
            <a:extLst>
              <a:ext uri="{FF2B5EF4-FFF2-40B4-BE49-F238E27FC236}">
                <a16:creationId xmlns:a16="http://schemas.microsoft.com/office/drawing/2014/main" id="{4B64F336-2A3F-A0FF-BF99-1201FB885D5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08032227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en-GB" dirty="0">
                <a:solidFill>
                  <a:schemeClr val="bg1"/>
                </a:solidFill>
              </a:rPr>
              <a:t>Questions</a:t>
            </a:r>
          </a:p>
        </p:txBody>
      </p:sp>
      <p:pic>
        <p:nvPicPr>
          <p:cNvPr id="3" name="Content Placeholder 2" descr="Question mark boxes">
            <a:extLst>
              <a:ext uri="{FF2B5EF4-FFF2-40B4-BE49-F238E27FC236}">
                <a16:creationId xmlns:a16="http://schemas.microsoft.com/office/drawing/2014/main" id="{E4F243FD-3D4A-AD8F-2A94-25DA2AE5D12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8"/>
          <a:stretch>
            <a:fillRect/>
          </a:stretch>
        </p:blipFill>
        <p:spPr>
          <a:xfrm>
            <a:off x="6172200" y="2889544"/>
            <a:ext cx="5183188" cy="29156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>
                <a:solidFill>
                  <a:srgbClr val="C00000"/>
                </a:solidFill>
              </a:rPr>
              <a:t>December 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 err="1">
                <a:solidFill>
                  <a:srgbClr val="C00000"/>
                </a:solidFill>
              </a:rPr>
              <a:t>Rockbuster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GB" smtClean="0"/>
              <a:pPr rtl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934292"/>
          </a:xfrm>
        </p:spPr>
        <p:txBody>
          <a:bodyPr rtlCol="0"/>
          <a:lstStyle/>
          <a:p>
            <a:pPr algn="ctr" rtl="0"/>
            <a:r>
              <a:rPr lang="en-GB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Movie Rental and Duration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665947"/>
            <a:ext cx="3563936" cy="600782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bg1"/>
                </a:solidFill>
              </a:rPr>
              <a:t>Minimum rental duration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98ECEC-4413-4244-8F21-0076EC51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1717193" cy="693451"/>
          </a:xfr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Autofit/>
          </a:bodyPr>
          <a:lstStyle/>
          <a:p>
            <a:pPr marL="0" lvl="0" indent="0" rtl="0">
              <a:lnSpc>
                <a:spcPct val="100000"/>
              </a:lnSpc>
              <a:buNone/>
            </a:pPr>
            <a:r>
              <a:rPr lang="en-GB" sz="3200" dirty="0"/>
              <a:t>3 Days</a:t>
            </a:r>
          </a:p>
          <a:p>
            <a:pPr rtl="0">
              <a:lnSpc>
                <a:spcPct val="100000"/>
              </a:lnSpc>
            </a:pPr>
            <a:endParaRPr lang="en-GB" sz="17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63626D-0E6E-4023-ABFC-A744C98621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GB" dirty="0">
                <a:solidFill>
                  <a:schemeClr val="bg1"/>
                </a:solidFill>
              </a:rPr>
              <a:t>Maximum rental duration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58E9390-685C-4BAD-BFAD-EC56E81C47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1"/>
            <a:ext cx="1480729" cy="693451"/>
          </a:xfr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marL="0" lvl="0" indent="0" rtl="0">
              <a:buNone/>
            </a:pPr>
            <a:r>
              <a:rPr lang="en-GB" sz="3200" dirty="0"/>
              <a:t>7 Days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34506" y="1665947"/>
            <a:ext cx="3566160" cy="695995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bg1"/>
                </a:solidFill>
              </a:rPr>
              <a:t>Average rental </a:t>
            </a:r>
          </a:p>
          <a:p>
            <a:pPr rtl="0"/>
            <a:r>
              <a:rPr lang="en-GB" dirty="0">
                <a:solidFill>
                  <a:schemeClr val="bg1"/>
                </a:solidFill>
              </a:rPr>
              <a:t>duration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014E48-5DD9-49CE-AD5B-0FEF69204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60" y="2427370"/>
            <a:ext cx="1480730" cy="693451"/>
          </a:xfr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marL="0" lvl="0" indent="0" rtl="0">
              <a:buNone/>
            </a:pPr>
            <a:r>
              <a:rPr lang="en-GB" sz="3200" dirty="0"/>
              <a:t>5 Days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>
                <a:solidFill>
                  <a:srgbClr val="C00000"/>
                </a:solidFill>
              </a:rPr>
              <a:t>December 8,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5A6DC02-681E-4AF7-AC6E-57CDDB2F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 err="1">
                <a:solidFill>
                  <a:srgbClr val="C00000"/>
                </a:solidFill>
              </a:rPr>
              <a:t>Rockbuster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GB" smtClean="0"/>
              <a:pPr rtl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547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843B-2359-8158-0B64-9BAC2034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sz="4800" b="1" dirty="0">
                <a:solidFill>
                  <a:schemeClr val="bg1"/>
                </a:solidFill>
              </a:rPr>
              <a:t>Movie Rental Payment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FE6EC-2D33-054B-FF98-85BFC4A4D78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4" y="2408497"/>
            <a:ext cx="4364037" cy="2351087"/>
          </a:xfrm>
        </p:spPr>
        <p:txBody>
          <a:bodyPr/>
          <a:lstStyle/>
          <a:p>
            <a:r>
              <a:rPr lang="en-GB" sz="2800" dirty="0">
                <a:solidFill>
                  <a:schemeClr val="bg1"/>
                </a:solidFill>
              </a:rPr>
              <a:t>Minimum rental rate: $0.99</a:t>
            </a:r>
          </a:p>
          <a:p>
            <a:r>
              <a:rPr lang="en-GB" sz="2800" dirty="0">
                <a:solidFill>
                  <a:schemeClr val="bg1"/>
                </a:solidFill>
              </a:rPr>
              <a:t>Maximum rental rate: $4.99</a:t>
            </a:r>
          </a:p>
          <a:p>
            <a:r>
              <a:rPr lang="en-GB" sz="2800" dirty="0">
                <a:solidFill>
                  <a:schemeClr val="bg1"/>
                </a:solidFill>
              </a:rPr>
              <a:t>Average rental rate: $2.98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03D3C-B908-D9B0-8F12-0136AA621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dirty="0">
                <a:solidFill>
                  <a:srgbClr val="C00000"/>
                </a:solidFill>
              </a:rPr>
              <a:t>December 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06BE3-F17F-7CD2-A981-EFAD226D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dirty="0" err="1">
                <a:solidFill>
                  <a:srgbClr val="C00000"/>
                </a:solidFill>
              </a:rPr>
              <a:t>Rockbuster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15842-FB72-9EDD-585E-994A16BC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t>6</a:t>
            </a:fld>
            <a:endParaRPr lang="en-GB"/>
          </a:p>
        </p:txBody>
      </p:sp>
      <p:pic>
        <p:nvPicPr>
          <p:cNvPr id="16" name="Picture Placeholder 15" descr="A green dollar sign with a white background&#10;&#10;Description automatically generated">
            <a:extLst>
              <a:ext uri="{FF2B5EF4-FFF2-40B4-BE49-F238E27FC236}">
                <a16:creationId xmlns:a16="http://schemas.microsoft.com/office/drawing/2014/main" id="{ADF8ABE7-EF4E-D648-810D-C09F72E2F2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p:blipFill>
        <p:spPr>
          <a:xfrm>
            <a:off x="6181525" y="875847"/>
            <a:ext cx="4231439" cy="406937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22948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984CB-EBEE-ED60-53FE-D4B4EA71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4543650" cy="3384550"/>
          </a:xfrm>
        </p:spPr>
        <p:txBody>
          <a:bodyPr anchor="t"/>
          <a:lstStyle/>
          <a:p>
            <a:r>
              <a:rPr lang="en-GB" sz="4800" b="1" dirty="0">
                <a:solidFill>
                  <a:schemeClr val="bg1"/>
                </a:solidFill>
              </a:rPr>
              <a:t>Replacement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F667C-5373-AC2C-6A81-2BDB949971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2242" y="1806916"/>
            <a:ext cx="5028844" cy="235108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Minimum replacement cost: $9.99</a:t>
            </a:r>
          </a:p>
          <a:p>
            <a:r>
              <a:rPr lang="en-GB" dirty="0">
                <a:solidFill>
                  <a:schemeClr val="bg1"/>
                </a:solidFill>
              </a:rPr>
              <a:t>Maximum replacement cost: $29.99</a:t>
            </a:r>
          </a:p>
          <a:p>
            <a:r>
              <a:rPr lang="en-GB" dirty="0">
                <a:solidFill>
                  <a:schemeClr val="bg1"/>
                </a:solidFill>
              </a:rPr>
              <a:t>Average replacement cost: $19.98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23316-27E5-679C-4940-934F8F815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dirty="0">
                <a:solidFill>
                  <a:srgbClr val="C00000"/>
                </a:solidFill>
              </a:rPr>
              <a:t>December 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954B4-F1C8-2949-64C4-DEFCC0BD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dirty="0" err="1">
                <a:solidFill>
                  <a:srgbClr val="C00000"/>
                </a:solidFill>
              </a:rPr>
              <a:t>Rockbuster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F9724-685F-A136-A0F3-A221E055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GB" smtClean="0"/>
              <a:t>7</a:t>
            </a:fld>
            <a:endParaRPr lang="en-GB"/>
          </a:p>
        </p:txBody>
      </p:sp>
      <p:pic>
        <p:nvPicPr>
          <p:cNvPr id="14" name="Picture Placeholder 13" descr="A white and blue wrench and screwdriver&#10;&#10;Description automatically generated">
            <a:extLst>
              <a:ext uri="{FF2B5EF4-FFF2-40B4-BE49-F238E27FC236}">
                <a16:creationId xmlns:a16="http://schemas.microsoft.com/office/drawing/2014/main" id="{F28892CB-3694-6426-86AB-E7EE40FDB9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3722" t="-16917" r="-19273" b="-13077"/>
          <a:stretch/>
        </p:blipFill>
        <p:spPr>
          <a:xfrm>
            <a:off x="6341926" y="1138227"/>
            <a:ext cx="4212000" cy="27955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0091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4720932" cy="3384550"/>
          </a:xfrm>
        </p:spPr>
        <p:txBody>
          <a:bodyPr rtlCol="0" anchor="t">
            <a:normAutofit/>
          </a:bodyPr>
          <a:lstStyle/>
          <a:p>
            <a:pPr rtl="0"/>
            <a:r>
              <a:rPr lang="en-GB" sz="4800" dirty="0">
                <a:solidFill>
                  <a:schemeClr val="bg1"/>
                </a:solidFill>
              </a:rPr>
              <a:t>Customers Around the world</a:t>
            </a:r>
            <a:br>
              <a:rPr lang="en-GB" dirty="0"/>
            </a:br>
            <a:br>
              <a:rPr lang="en-GB" dirty="0"/>
            </a:br>
            <a:r>
              <a:rPr lang="en-GB" sz="2800" dirty="0">
                <a:solidFill>
                  <a:srgbClr val="C00000"/>
                </a:solidFill>
              </a:rPr>
              <a:t>599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bg1"/>
                </a:solidFill>
              </a:rPr>
              <a:t>customers in </a:t>
            </a:r>
            <a:r>
              <a:rPr lang="en-GB" sz="2800" dirty="0">
                <a:solidFill>
                  <a:srgbClr val="C00000"/>
                </a:solidFill>
              </a:rPr>
              <a:t>109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bg1"/>
                </a:solidFill>
              </a:rPr>
              <a:t>countries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bg1"/>
                </a:solidFill>
              </a:rPr>
              <a:t>around the world</a:t>
            </a:r>
            <a:br>
              <a:rPr lang="en-GB" dirty="0"/>
            </a:b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/>
          <a:lstStyle/>
          <a:p>
            <a:pPr rtl="0"/>
            <a:r>
              <a:rPr lang="en-GB" dirty="0">
                <a:solidFill>
                  <a:schemeClr val="bg1"/>
                </a:solidFill>
              </a:rPr>
              <a:t>Global Customers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>
                <a:solidFill>
                  <a:srgbClr val="C00000"/>
                </a:solidFill>
              </a:rPr>
              <a:t>December 8, 2023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77C6228-C5A8-44DC-ABD7-A22A4475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 err="1">
                <a:solidFill>
                  <a:srgbClr val="C00000"/>
                </a:solidFill>
              </a:rPr>
              <a:t>Rockbuster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GB" smtClean="0"/>
              <a:pPr rtl="0"/>
              <a:t>8</a:t>
            </a:fld>
            <a:endParaRPr lang="en-GB"/>
          </a:p>
        </p:txBody>
      </p:sp>
      <p:pic>
        <p:nvPicPr>
          <p:cNvPr id="7" name="Picture Placeholder 6" descr="A green and blue globe&#10;&#10;Description automatically generated">
            <a:extLst>
              <a:ext uri="{FF2B5EF4-FFF2-40B4-BE49-F238E27FC236}">
                <a16:creationId xmlns:a16="http://schemas.microsoft.com/office/drawing/2014/main" id="{613EF658-75BD-788A-B205-2C553D666C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p:blipFill>
        <p:spPr>
          <a:xfrm>
            <a:off x="5707259" y="656633"/>
            <a:ext cx="5132388" cy="5132388"/>
          </a:xfrm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AC3EC2-C653-6C52-D982-49D826554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6" r="9089" b="193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A01B2-94C6-E1C5-BB6B-A7A3FEA36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WHERE ARE THE CUSTOMERS BASED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3C52A-80C2-1E46-A118-909CFF7E6B8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r>
              <a:rPr lang="en-US" sz="2000"/>
              <a:t>Rockbuster customers location around the world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B84AE-359A-ACF5-9375-7027772900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b="1" dirty="0">
                <a:solidFill>
                  <a:schemeClr val="tx1"/>
                </a:solidFill>
                <a:latin typeface="Calibri" panose="020F0502020204030204"/>
              </a:rPr>
              <a:t>December 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809BE-A897-8DB8-6A0D-C8153938F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r>
              <a:rPr lang="en-US" b="1" kern="120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Rockbuster</a:t>
            </a:r>
            <a:endParaRPr lang="en-US" b="1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9C80F-78BD-8777-4D2D-3DF33BAD5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DBA1B0FB-D917-4C8C-928F-313BD683BF39}" type="slidenum">
              <a:rPr lang="en-US">
                <a:solidFill>
                  <a:schemeClr val="bg1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7013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1_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4.xml><?xml version="1.0" encoding="utf-8"?>
<a:theme xmlns:a="http://schemas.openxmlformats.org/drawingml/2006/main" name="2_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1891</TotalTime>
  <Words>535</Words>
  <Application>Microsoft Office PowerPoint</Application>
  <PresentationFormat>Widescreen</PresentationFormat>
  <Paragraphs>162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Wingdings 3</vt:lpstr>
      <vt:lpstr>Office Theme</vt:lpstr>
      <vt:lpstr>Ion Boardroom</vt:lpstr>
      <vt:lpstr>1_Ion Boardroom</vt:lpstr>
      <vt:lpstr>2_Ion Boardroom</vt:lpstr>
      <vt:lpstr>Rockbuster Stealth Data Project Analysis  </vt:lpstr>
      <vt:lpstr>Rockbuster Stealth LLC</vt:lpstr>
      <vt:lpstr>Data Overview</vt:lpstr>
      <vt:lpstr>Key Questions and Objectives</vt:lpstr>
      <vt:lpstr>Movie Rental and Duration</vt:lpstr>
      <vt:lpstr>Movie Rental Payment</vt:lpstr>
      <vt:lpstr>Replacement Cost</vt:lpstr>
      <vt:lpstr>Customers Around the world  599 customers in 109 countries around the world </vt:lpstr>
      <vt:lpstr>WHERE ARE THE CUSTOMERS BASED ?</vt:lpstr>
      <vt:lpstr>Rockbuster Customers Location Around the World</vt:lpstr>
      <vt:lpstr>Top 10 Countries With Highest Number of Customers</vt:lpstr>
      <vt:lpstr>Top 10 Cities Around the World</vt:lpstr>
      <vt:lpstr>Top 10 Most Paying Customers 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Stealth Data Project Analysis</dc:title>
  <dc:creator>mila hurrea</dc:creator>
  <cp:lastModifiedBy>mila hurrea</cp:lastModifiedBy>
  <cp:revision>2</cp:revision>
  <dcterms:created xsi:type="dcterms:W3CDTF">2023-12-08T14:21:24Z</dcterms:created>
  <dcterms:modified xsi:type="dcterms:W3CDTF">2023-12-09T21:53:11Z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